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85" r:id="rId3"/>
    <p:sldId id="259" r:id="rId4"/>
    <p:sldId id="260" r:id="rId5"/>
    <p:sldId id="258" r:id="rId6"/>
    <p:sldId id="275" r:id="rId7"/>
    <p:sldId id="280" r:id="rId8"/>
    <p:sldId id="286" r:id="rId9"/>
    <p:sldId id="282" r:id="rId10"/>
    <p:sldId id="266" r:id="rId11"/>
    <p:sldId id="283" r:id="rId12"/>
    <p:sldId id="284" r:id="rId13"/>
    <p:sldId id="277" r:id="rId14"/>
    <p:sldId id="270" r:id="rId15"/>
    <p:sldId id="287" r:id="rId16"/>
    <p:sldId id="288" r:id="rId17"/>
    <p:sldId id="271" r:id="rId18"/>
    <p:sldId id="279"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1.xml.rels><?xml version="1.0" encoding="UTF-8" standalone="yes"?>
<Relationships xmlns="http://schemas.openxmlformats.org/package/2006/relationships"><Relationship Id="rId3" Type="http://schemas.openxmlformats.org/officeDocument/2006/relationships/hyperlink" Target="https://kliktik.jimdo.com/rysowanie-na-ekranie/" TargetMode="External"/><Relationship Id="rId2" Type="http://schemas.openxmlformats.org/officeDocument/2006/relationships/image" Target="../media/image32.png"/><Relationship Id="rId1" Type="http://schemas.openxmlformats.org/officeDocument/2006/relationships/image" Target="../media/image31.jpeg"/><Relationship Id="rId4" Type="http://schemas.openxmlformats.org/officeDocument/2006/relationships/image" Target="../media/image33.png"/></Relationships>
</file>

<file path=ppt/diagrams/_rels/data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s>
</file>

<file path=ppt/diagrams/_rels/data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image" Target="../media/image2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3" Type="http://schemas.openxmlformats.org/officeDocument/2006/relationships/hyperlink" Target="https://kliktik.jimdo.com/rysowanie-na-ekranie/" TargetMode="External"/><Relationship Id="rId2" Type="http://schemas.openxmlformats.org/officeDocument/2006/relationships/image" Target="../media/image32.png"/><Relationship Id="rId1" Type="http://schemas.openxmlformats.org/officeDocument/2006/relationships/image" Target="../media/image31.jpeg"/><Relationship Id="rId4" Type="http://schemas.openxmlformats.org/officeDocument/2006/relationships/image" Target="../media/image3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C5771-461A-4224-8ED7-5B363EEE110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A7E805-23BD-440C-BADD-D9AF9D2C0F6A}">
      <dgm:prSet/>
      <dgm:spPr/>
      <dgm:t>
        <a:bodyPr/>
        <a:lstStyle/>
        <a:p>
          <a:pPr>
            <a:lnSpc>
              <a:spcPct val="100000"/>
            </a:lnSpc>
          </a:pPr>
          <a:r>
            <a:rPr lang="en-US" b="1" dirty="0"/>
            <a:t>Czas na czynności życiowe</a:t>
          </a:r>
          <a:r>
            <a:rPr lang="pl-PL" b="1" dirty="0"/>
            <a:t>-</a:t>
          </a:r>
          <a:r>
            <a:rPr lang="en-US" dirty="0"/>
            <a:t>jest ustalony, zaplanowany i stały.</a:t>
          </a:r>
        </a:p>
      </dgm:t>
    </dgm:pt>
    <dgm:pt modelId="{577D1194-2285-4BE6-8A38-B744A71BA5B6}" type="parTrans" cxnId="{5368272A-F4E2-49B5-9B38-7C628B87745C}">
      <dgm:prSet/>
      <dgm:spPr/>
      <dgm:t>
        <a:bodyPr/>
        <a:lstStyle/>
        <a:p>
          <a:endParaRPr lang="en-US"/>
        </a:p>
      </dgm:t>
    </dgm:pt>
    <dgm:pt modelId="{CD758F4A-66B1-4195-B05D-85CA7852D826}" type="sibTrans" cxnId="{5368272A-F4E2-49B5-9B38-7C628B87745C}">
      <dgm:prSet/>
      <dgm:spPr/>
      <dgm:t>
        <a:bodyPr/>
        <a:lstStyle/>
        <a:p>
          <a:endParaRPr lang="en-US"/>
        </a:p>
      </dgm:t>
    </dgm:pt>
    <dgm:pt modelId="{ECFB4E1E-D1B1-45EE-A8F2-2454D01C6F4F}">
      <dgm:prSet/>
      <dgm:spPr/>
      <dgm:t>
        <a:bodyPr/>
        <a:lstStyle/>
        <a:p>
          <a:pPr>
            <a:lnSpc>
              <a:spcPct val="100000"/>
            </a:lnSpc>
          </a:pPr>
          <a:r>
            <a:rPr lang="en-US" b="1" dirty="0"/>
            <a:t>czas na obowiązki</a:t>
          </a:r>
          <a:r>
            <a:rPr lang="pl-PL" b="1" dirty="0"/>
            <a:t>- </a:t>
          </a:r>
          <a:r>
            <a:rPr lang="en-US" dirty="0"/>
            <a:t>jest ustalony, zaplanowany i stały.</a:t>
          </a:r>
        </a:p>
      </dgm:t>
    </dgm:pt>
    <dgm:pt modelId="{EC05C7F0-C308-4176-8202-2C126871C9D4}" type="parTrans" cxnId="{2A653DC6-D030-4E53-97CA-42B4869B90E2}">
      <dgm:prSet/>
      <dgm:spPr/>
      <dgm:t>
        <a:bodyPr/>
        <a:lstStyle/>
        <a:p>
          <a:endParaRPr lang="en-US"/>
        </a:p>
      </dgm:t>
    </dgm:pt>
    <dgm:pt modelId="{0F188518-DAD0-4A95-9F8B-16F38C8A29C3}" type="sibTrans" cxnId="{2A653DC6-D030-4E53-97CA-42B4869B90E2}">
      <dgm:prSet/>
      <dgm:spPr/>
      <dgm:t>
        <a:bodyPr/>
        <a:lstStyle/>
        <a:p>
          <a:endParaRPr lang="en-US"/>
        </a:p>
      </dgm:t>
    </dgm:pt>
    <dgm:pt modelId="{ECC9AD8C-34C2-421E-8894-2FE73981C0FF}">
      <dgm:prSet/>
      <dgm:spPr/>
      <dgm:t>
        <a:bodyPr/>
        <a:lstStyle/>
        <a:p>
          <a:pPr>
            <a:lnSpc>
              <a:spcPct val="100000"/>
            </a:lnSpc>
          </a:pPr>
          <a:r>
            <a:rPr lang="en-US" b="1" dirty="0"/>
            <a:t>czas wolny</a:t>
          </a:r>
          <a:r>
            <a:rPr lang="pl-PL" b="1" dirty="0"/>
            <a:t>-</a:t>
          </a:r>
          <a:r>
            <a:rPr lang="en-US" dirty="0"/>
            <a:t> jest</a:t>
          </a:r>
          <a:r>
            <a:rPr lang="pl-PL" dirty="0"/>
            <a:t> najbardziej </a:t>
          </a:r>
          <a:r>
            <a:rPr lang="en-US" dirty="0"/>
            <a:t> elastyczny, kryje ogromną ilość możliwości.</a:t>
          </a:r>
          <a:r>
            <a:rPr lang="pl-PL" b="1" dirty="0"/>
            <a:t> </a:t>
          </a:r>
          <a:r>
            <a:rPr lang="pl-PL" dirty="0"/>
            <a:t>To czas na odpoczynek, regenerację fizyczną i psychiczną organizmu, ale także na zabawę, oraz rozwój zdolnoscini zainteresowań</a:t>
          </a:r>
          <a:endParaRPr lang="en-US" dirty="0"/>
        </a:p>
      </dgm:t>
    </dgm:pt>
    <dgm:pt modelId="{38358BD4-2694-4381-AB9E-28B29D8C38BB}" type="parTrans" cxnId="{5156A651-449F-4056-9083-7EBFDDE28F27}">
      <dgm:prSet/>
      <dgm:spPr/>
      <dgm:t>
        <a:bodyPr/>
        <a:lstStyle/>
        <a:p>
          <a:endParaRPr lang="en-US"/>
        </a:p>
      </dgm:t>
    </dgm:pt>
    <dgm:pt modelId="{1045EC37-3044-4D1A-8C0C-79980FBAD28F}" type="sibTrans" cxnId="{5156A651-449F-4056-9083-7EBFDDE28F27}">
      <dgm:prSet/>
      <dgm:spPr/>
      <dgm:t>
        <a:bodyPr/>
        <a:lstStyle/>
        <a:p>
          <a:endParaRPr lang="en-US"/>
        </a:p>
      </dgm:t>
    </dgm:pt>
    <dgm:pt modelId="{0AE30C16-DB21-4C19-B571-A4B8D21BDA44}" type="pres">
      <dgm:prSet presAssocID="{88CC5771-461A-4224-8ED7-5B363EEE110B}" presName="root" presStyleCnt="0">
        <dgm:presLayoutVars>
          <dgm:dir/>
          <dgm:resizeHandles val="exact"/>
        </dgm:presLayoutVars>
      </dgm:prSet>
      <dgm:spPr/>
    </dgm:pt>
    <dgm:pt modelId="{742A223F-AD5D-4341-99C5-A78952055A65}" type="pres">
      <dgm:prSet presAssocID="{48A7E805-23BD-440C-BADD-D9AF9D2C0F6A}" presName="compNode" presStyleCnt="0"/>
      <dgm:spPr/>
    </dgm:pt>
    <dgm:pt modelId="{977D2BF4-CD77-4B74-80FE-D92389308AC9}" type="pres">
      <dgm:prSet presAssocID="{48A7E805-23BD-440C-BADD-D9AF9D2C0F6A}" presName="bgRect" presStyleLbl="bgShp" presStyleIdx="0" presStyleCnt="3"/>
      <dgm:spPr/>
    </dgm:pt>
    <dgm:pt modelId="{DFA8507C-D786-4069-9C39-392A8CECE1A7}" type="pres">
      <dgm:prSet presAssocID="{48A7E805-23BD-440C-BADD-D9AF9D2C0F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Ładowanie"/>
        </a:ext>
      </dgm:extLst>
    </dgm:pt>
    <dgm:pt modelId="{B1D0062F-FAB7-4336-8F9F-29983425E4AD}" type="pres">
      <dgm:prSet presAssocID="{48A7E805-23BD-440C-BADD-D9AF9D2C0F6A}" presName="spaceRect" presStyleCnt="0"/>
      <dgm:spPr/>
    </dgm:pt>
    <dgm:pt modelId="{0F81B3F3-623D-4007-AC8E-2A13FAA587D4}" type="pres">
      <dgm:prSet presAssocID="{48A7E805-23BD-440C-BADD-D9AF9D2C0F6A}" presName="parTx" presStyleLbl="revTx" presStyleIdx="0" presStyleCnt="3">
        <dgm:presLayoutVars>
          <dgm:chMax val="0"/>
          <dgm:chPref val="0"/>
        </dgm:presLayoutVars>
      </dgm:prSet>
      <dgm:spPr/>
    </dgm:pt>
    <dgm:pt modelId="{20B93814-B5AB-4A11-B758-30438B5E48D4}" type="pres">
      <dgm:prSet presAssocID="{CD758F4A-66B1-4195-B05D-85CA7852D826}" presName="sibTrans" presStyleCnt="0"/>
      <dgm:spPr/>
    </dgm:pt>
    <dgm:pt modelId="{ACB5D7A8-D23E-444E-8609-8BA036DA948F}" type="pres">
      <dgm:prSet presAssocID="{ECFB4E1E-D1B1-45EE-A8F2-2454D01C6F4F}" presName="compNode" presStyleCnt="0"/>
      <dgm:spPr/>
    </dgm:pt>
    <dgm:pt modelId="{0433031C-30D4-4149-9710-C5E7742D33A8}" type="pres">
      <dgm:prSet presAssocID="{ECFB4E1E-D1B1-45EE-A8F2-2454D01C6F4F}" presName="bgRect" presStyleLbl="bgShp" presStyleIdx="1" presStyleCnt="3"/>
      <dgm:spPr/>
    </dgm:pt>
    <dgm:pt modelId="{D176C81E-83C0-46ED-8BA4-9D24EEC89EA5}" type="pres">
      <dgm:prSet presAssocID="{ECFB4E1E-D1B1-45EE-A8F2-2454D01C6F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5FC17119-4318-420C-AB7F-16BB5BFAA699}" type="pres">
      <dgm:prSet presAssocID="{ECFB4E1E-D1B1-45EE-A8F2-2454D01C6F4F}" presName="spaceRect" presStyleCnt="0"/>
      <dgm:spPr/>
    </dgm:pt>
    <dgm:pt modelId="{82999792-64FE-4B93-9A2F-F5A464088AFA}" type="pres">
      <dgm:prSet presAssocID="{ECFB4E1E-D1B1-45EE-A8F2-2454D01C6F4F}" presName="parTx" presStyleLbl="revTx" presStyleIdx="1" presStyleCnt="3">
        <dgm:presLayoutVars>
          <dgm:chMax val="0"/>
          <dgm:chPref val="0"/>
        </dgm:presLayoutVars>
      </dgm:prSet>
      <dgm:spPr/>
    </dgm:pt>
    <dgm:pt modelId="{BE4BD6AF-750A-4B0C-ABA7-C8DA0ED26EBB}" type="pres">
      <dgm:prSet presAssocID="{0F188518-DAD0-4A95-9F8B-16F38C8A29C3}" presName="sibTrans" presStyleCnt="0"/>
      <dgm:spPr/>
    </dgm:pt>
    <dgm:pt modelId="{A35F0250-AFE6-4478-8152-5C07D7B34DDD}" type="pres">
      <dgm:prSet presAssocID="{ECC9AD8C-34C2-421E-8894-2FE73981C0FF}" presName="compNode" presStyleCnt="0"/>
      <dgm:spPr/>
    </dgm:pt>
    <dgm:pt modelId="{3B97520B-DFBC-4461-9BA1-83383913F037}" type="pres">
      <dgm:prSet presAssocID="{ECC9AD8C-34C2-421E-8894-2FE73981C0FF}" presName="bgRect" presStyleLbl="bgShp" presStyleIdx="2" presStyleCnt="3"/>
      <dgm:spPr/>
    </dgm:pt>
    <dgm:pt modelId="{C782C430-ACAB-47E6-9B66-34E1761BB524}" type="pres">
      <dgm:prSet presAssocID="{ECC9AD8C-34C2-421E-8894-2FE73981C0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spinaczka"/>
        </a:ext>
      </dgm:extLst>
    </dgm:pt>
    <dgm:pt modelId="{30ECB797-FB94-41D0-9399-4DFA2AE967A8}" type="pres">
      <dgm:prSet presAssocID="{ECC9AD8C-34C2-421E-8894-2FE73981C0FF}" presName="spaceRect" presStyleCnt="0"/>
      <dgm:spPr/>
    </dgm:pt>
    <dgm:pt modelId="{C0D76658-495D-4F75-8761-8B28A4EEA92B}" type="pres">
      <dgm:prSet presAssocID="{ECC9AD8C-34C2-421E-8894-2FE73981C0FF}" presName="parTx" presStyleLbl="revTx" presStyleIdx="2" presStyleCnt="3">
        <dgm:presLayoutVars>
          <dgm:chMax val="0"/>
          <dgm:chPref val="0"/>
        </dgm:presLayoutVars>
      </dgm:prSet>
      <dgm:spPr/>
    </dgm:pt>
  </dgm:ptLst>
  <dgm:cxnLst>
    <dgm:cxn modelId="{5368272A-F4E2-49B5-9B38-7C628B87745C}" srcId="{88CC5771-461A-4224-8ED7-5B363EEE110B}" destId="{48A7E805-23BD-440C-BADD-D9AF9D2C0F6A}" srcOrd="0" destOrd="0" parTransId="{577D1194-2285-4BE6-8A38-B744A71BA5B6}" sibTransId="{CD758F4A-66B1-4195-B05D-85CA7852D826}"/>
    <dgm:cxn modelId="{40F3B439-DD11-4E2F-B6DC-4E93490007C2}" type="presOf" srcId="{88CC5771-461A-4224-8ED7-5B363EEE110B}" destId="{0AE30C16-DB21-4C19-B571-A4B8D21BDA44}" srcOrd="0" destOrd="0" presId="urn:microsoft.com/office/officeart/2018/2/layout/IconVerticalSolidList"/>
    <dgm:cxn modelId="{8868F43F-5B17-4147-9891-0DEFF74FFC57}" type="presOf" srcId="{ECFB4E1E-D1B1-45EE-A8F2-2454D01C6F4F}" destId="{82999792-64FE-4B93-9A2F-F5A464088AFA}" srcOrd="0" destOrd="0" presId="urn:microsoft.com/office/officeart/2018/2/layout/IconVerticalSolidList"/>
    <dgm:cxn modelId="{5156A651-449F-4056-9083-7EBFDDE28F27}" srcId="{88CC5771-461A-4224-8ED7-5B363EEE110B}" destId="{ECC9AD8C-34C2-421E-8894-2FE73981C0FF}" srcOrd="2" destOrd="0" parTransId="{38358BD4-2694-4381-AB9E-28B29D8C38BB}" sibTransId="{1045EC37-3044-4D1A-8C0C-79980FBAD28F}"/>
    <dgm:cxn modelId="{CDDD0D92-1794-4165-B201-E4E77390CD59}" type="presOf" srcId="{ECC9AD8C-34C2-421E-8894-2FE73981C0FF}" destId="{C0D76658-495D-4F75-8761-8B28A4EEA92B}" srcOrd="0" destOrd="0" presId="urn:microsoft.com/office/officeart/2018/2/layout/IconVerticalSolidList"/>
    <dgm:cxn modelId="{2A653DC6-D030-4E53-97CA-42B4869B90E2}" srcId="{88CC5771-461A-4224-8ED7-5B363EEE110B}" destId="{ECFB4E1E-D1B1-45EE-A8F2-2454D01C6F4F}" srcOrd="1" destOrd="0" parTransId="{EC05C7F0-C308-4176-8202-2C126871C9D4}" sibTransId="{0F188518-DAD0-4A95-9F8B-16F38C8A29C3}"/>
    <dgm:cxn modelId="{41F638E5-C013-4051-B386-09383EC8E442}" type="presOf" srcId="{48A7E805-23BD-440C-BADD-D9AF9D2C0F6A}" destId="{0F81B3F3-623D-4007-AC8E-2A13FAA587D4}" srcOrd="0" destOrd="0" presId="urn:microsoft.com/office/officeart/2018/2/layout/IconVerticalSolidList"/>
    <dgm:cxn modelId="{532B1BCB-9C3C-47DF-8505-01DBA652B9C2}" type="presParOf" srcId="{0AE30C16-DB21-4C19-B571-A4B8D21BDA44}" destId="{742A223F-AD5D-4341-99C5-A78952055A65}" srcOrd="0" destOrd="0" presId="urn:microsoft.com/office/officeart/2018/2/layout/IconVerticalSolidList"/>
    <dgm:cxn modelId="{C9882416-1540-45DD-A119-3F87CBBB087B}" type="presParOf" srcId="{742A223F-AD5D-4341-99C5-A78952055A65}" destId="{977D2BF4-CD77-4B74-80FE-D92389308AC9}" srcOrd="0" destOrd="0" presId="urn:microsoft.com/office/officeart/2018/2/layout/IconVerticalSolidList"/>
    <dgm:cxn modelId="{55EFB854-76F5-4602-B2F9-3ACC77D929BF}" type="presParOf" srcId="{742A223F-AD5D-4341-99C5-A78952055A65}" destId="{DFA8507C-D786-4069-9C39-392A8CECE1A7}" srcOrd="1" destOrd="0" presId="urn:microsoft.com/office/officeart/2018/2/layout/IconVerticalSolidList"/>
    <dgm:cxn modelId="{55A74AC3-C4DB-4D2A-9368-63F6DD034732}" type="presParOf" srcId="{742A223F-AD5D-4341-99C5-A78952055A65}" destId="{B1D0062F-FAB7-4336-8F9F-29983425E4AD}" srcOrd="2" destOrd="0" presId="urn:microsoft.com/office/officeart/2018/2/layout/IconVerticalSolidList"/>
    <dgm:cxn modelId="{D94AB7D2-21AB-4C14-996E-C47C64AFF290}" type="presParOf" srcId="{742A223F-AD5D-4341-99C5-A78952055A65}" destId="{0F81B3F3-623D-4007-AC8E-2A13FAA587D4}" srcOrd="3" destOrd="0" presId="urn:microsoft.com/office/officeart/2018/2/layout/IconVerticalSolidList"/>
    <dgm:cxn modelId="{80326733-8A71-48E1-8FBF-47E4401FFD09}" type="presParOf" srcId="{0AE30C16-DB21-4C19-B571-A4B8D21BDA44}" destId="{20B93814-B5AB-4A11-B758-30438B5E48D4}" srcOrd="1" destOrd="0" presId="urn:microsoft.com/office/officeart/2018/2/layout/IconVerticalSolidList"/>
    <dgm:cxn modelId="{FFCA2C46-971D-4D79-9491-ECC8AF2E7981}" type="presParOf" srcId="{0AE30C16-DB21-4C19-B571-A4B8D21BDA44}" destId="{ACB5D7A8-D23E-444E-8609-8BA036DA948F}" srcOrd="2" destOrd="0" presId="urn:microsoft.com/office/officeart/2018/2/layout/IconVerticalSolidList"/>
    <dgm:cxn modelId="{97FCBFA7-B747-4676-B82C-650C0D3B7687}" type="presParOf" srcId="{ACB5D7A8-D23E-444E-8609-8BA036DA948F}" destId="{0433031C-30D4-4149-9710-C5E7742D33A8}" srcOrd="0" destOrd="0" presId="urn:microsoft.com/office/officeart/2018/2/layout/IconVerticalSolidList"/>
    <dgm:cxn modelId="{5918B42C-6739-467A-B91E-FA5A86D91FAE}" type="presParOf" srcId="{ACB5D7A8-D23E-444E-8609-8BA036DA948F}" destId="{D176C81E-83C0-46ED-8BA4-9D24EEC89EA5}" srcOrd="1" destOrd="0" presId="urn:microsoft.com/office/officeart/2018/2/layout/IconVerticalSolidList"/>
    <dgm:cxn modelId="{4882D577-24B6-43BD-BC96-DEE1297D2588}" type="presParOf" srcId="{ACB5D7A8-D23E-444E-8609-8BA036DA948F}" destId="{5FC17119-4318-420C-AB7F-16BB5BFAA699}" srcOrd="2" destOrd="0" presId="urn:microsoft.com/office/officeart/2018/2/layout/IconVerticalSolidList"/>
    <dgm:cxn modelId="{8B80A620-2541-457A-971D-C255006EE259}" type="presParOf" srcId="{ACB5D7A8-D23E-444E-8609-8BA036DA948F}" destId="{82999792-64FE-4B93-9A2F-F5A464088AFA}" srcOrd="3" destOrd="0" presId="urn:microsoft.com/office/officeart/2018/2/layout/IconVerticalSolidList"/>
    <dgm:cxn modelId="{5989837C-886C-499A-AEEE-C1B8EB8F5F0D}" type="presParOf" srcId="{0AE30C16-DB21-4C19-B571-A4B8D21BDA44}" destId="{BE4BD6AF-750A-4B0C-ABA7-C8DA0ED26EBB}" srcOrd="3" destOrd="0" presId="urn:microsoft.com/office/officeart/2018/2/layout/IconVerticalSolidList"/>
    <dgm:cxn modelId="{2B1D6FE2-562A-4D0C-876C-9C2735BA8160}" type="presParOf" srcId="{0AE30C16-DB21-4C19-B571-A4B8D21BDA44}" destId="{A35F0250-AFE6-4478-8152-5C07D7B34DDD}" srcOrd="4" destOrd="0" presId="urn:microsoft.com/office/officeart/2018/2/layout/IconVerticalSolidList"/>
    <dgm:cxn modelId="{FEBF6133-1BEA-42C9-A1C4-EA039C4FDA6C}" type="presParOf" srcId="{A35F0250-AFE6-4478-8152-5C07D7B34DDD}" destId="{3B97520B-DFBC-4461-9BA1-83383913F037}" srcOrd="0" destOrd="0" presId="urn:microsoft.com/office/officeart/2018/2/layout/IconVerticalSolidList"/>
    <dgm:cxn modelId="{4521E3DA-B6F9-4DCF-BFC1-554A9C09808B}" type="presParOf" srcId="{A35F0250-AFE6-4478-8152-5C07D7B34DDD}" destId="{C782C430-ACAB-47E6-9B66-34E1761BB524}" srcOrd="1" destOrd="0" presId="urn:microsoft.com/office/officeart/2018/2/layout/IconVerticalSolidList"/>
    <dgm:cxn modelId="{2925010B-58E5-4425-A51B-682B860BC976}" type="presParOf" srcId="{A35F0250-AFE6-4478-8152-5C07D7B34DDD}" destId="{30ECB797-FB94-41D0-9399-4DFA2AE967A8}" srcOrd="2" destOrd="0" presId="urn:microsoft.com/office/officeart/2018/2/layout/IconVerticalSolidList"/>
    <dgm:cxn modelId="{61F68CC5-07E9-42E7-B412-57279563FDC6}" type="presParOf" srcId="{A35F0250-AFE6-4478-8152-5C07D7B34DDD}" destId="{C0D76658-495D-4F75-8761-8B28A4EEA9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B6F81C-8E0A-4777-9F02-F23D9395F8D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0580A765-D525-439F-BA6A-FF0188286F0A}">
      <dgm:prSet/>
      <dgm:spPr>
        <a:solidFill>
          <a:srgbClr val="FFFF00"/>
        </a:solidFill>
      </dgm:spPr>
      <dgm:t>
        <a:bodyPr/>
        <a:lstStyle/>
        <a:p>
          <a:r>
            <a:rPr lang="pl-PL" b="1" dirty="0">
              <a:solidFill>
                <a:schemeClr val="accent2">
                  <a:lumMod val="50000"/>
                </a:schemeClr>
              </a:solidFill>
            </a:rPr>
            <a:t>Rozwijają zdolność logicznego myślenia</a:t>
          </a:r>
          <a:endParaRPr lang="en-US" b="1" dirty="0">
            <a:solidFill>
              <a:schemeClr val="accent2">
                <a:lumMod val="50000"/>
              </a:schemeClr>
            </a:solidFill>
          </a:endParaRPr>
        </a:p>
      </dgm:t>
    </dgm:pt>
    <dgm:pt modelId="{36706E46-6100-440A-8967-E0D432A7B6DD}" type="parTrans" cxnId="{927D4A8F-E970-46D6-9834-FE0ED31E46C6}">
      <dgm:prSet/>
      <dgm:spPr/>
      <dgm:t>
        <a:bodyPr/>
        <a:lstStyle/>
        <a:p>
          <a:endParaRPr lang="pl-PL"/>
        </a:p>
      </dgm:t>
    </dgm:pt>
    <dgm:pt modelId="{5FB18635-58CB-423D-8C24-0FE1C6B6C116}" type="sibTrans" cxnId="{927D4A8F-E970-46D6-9834-FE0ED31E46C6}">
      <dgm:prSet/>
      <dgm:spPr/>
      <dgm:t>
        <a:bodyPr/>
        <a:lstStyle/>
        <a:p>
          <a:endParaRPr lang="pl-PL"/>
        </a:p>
      </dgm:t>
    </dgm:pt>
    <dgm:pt modelId="{2CD17E90-4BE4-444C-85A7-64696C283A22}">
      <dgm:prSet/>
      <dgm:spPr>
        <a:solidFill>
          <a:srgbClr val="FFC000"/>
        </a:solidFill>
      </dgm:spPr>
      <dgm:t>
        <a:bodyPr/>
        <a:lstStyle/>
        <a:p>
          <a:r>
            <a:rPr lang="pl-PL" b="0" dirty="0">
              <a:solidFill>
                <a:schemeClr val="accent2">
                  <a:lumMod val="50000"/>
                </a:schemeClr>
              </a:solidFill>
            </a:rPr>
            <a:t>Uczą jak wygrywać z klasą a przegrywać z godnością (pozwólmy dziecku na porażkę)</a:t>
          </a:r>
          <a:endParaRPr lang="pl-PL" b="0" dirty="0"/>
        </a:p>
      </dgm:t>
    </dgm:pt>
    <dgm:pt modelId="{8E810926-73F5-484D-A8B2-9590A7B765E8}" type="parTrans" cxnId="{AD63E3BE-3206-4739-B89D-50088C664081}">
      <dgm:prSet/>
      <dgm:spPr/>
      <dgm:t>
        <a:bodyPr/>
        <a:lstStyle/>
        <a:p>
          <a:endParaRPr lang="pl-PL"/>
        </a:p>
      </dgm:t>
    </dgm:pt>
    <dgm:pt modelId="{25B89FD5-F526-41A9-8CB8-43A47AE8C28C}" type="sibTrans" cxnId="{AD63E3BE-3206-4739-B89D-50088C664081}">
      <dgm:prSet/>
      <dgm:spPr/>
      <dgm:t>
        <a:bodyPr/>
        <a:lstStyle/>
        <a:p>
          <a:endParaRPr lang="pl-PL"/>
        </a:p>
      </dgm:t>
    </dgm:pt>
    <dgm:pt modelId="{1FC93B07-C7CB-4F3B-844C-51B84F05E4FD}">
      <dgm:prSet/>
      <dgm:spPr>
        <a:solidFill>
          <a:srgbClr val="00B0F0"/>
        </a:solidFill>
      </dgm:spPr>
      <dgm:t>
        <a:bodyPr/>
        <a:lstStyle/>
        <a:p>
          <a:r>
            <a:rPr lang="pl-PL" b="1" dirty="0">
              <a:solidFill>
                <a:schemeClr val="accent2">
                  <a:lumMod val="50000"/>
                </a:schemeClr>
              </a:solidFill>
              <a:latin typeface="+mn-lt"/>
            </a:rPr>
            <a:t>Pomagają w skupieniu uwagi</a:t>
          </a:r>
          <a:r>
            <a:rPr lang="en-US" b="1" dirty="0">
              <a:solidFill>
                <a:schemeClr val="accent2">
                  <a:lumMod val="50000"/>
                </a:schemeClr>
              </a:solidFill>
            </a:rPr>
            <a:t> </a:t>
          </a:r>
        </a:p>
      </dgm:t>
    </dgm:pt>
    <dgm:pt modelId="{D27773D6-1C1A-4E80-B099-B644845F5D49}" type="parTrans" cxnId="{335F4574-2509-4C8C-A331-3A1F98274A2D}">
      <dgm:prSet/>
      <dgm:spPr/>
      <dgm:t>
        <a:bodyPr/>
        <a:lstStyle/>
        <a:p>
          <a:endParaRPr lang="pl-PL"/>
        </a:p>
      </dgm:t>
    </dgm:pt>
    <dgm:pt modelId="{8BD504BA-5F59-4078-904E-DF646AB623DA}" type="sibTrans" cxnId="{335F4574-2509-4C8C-A331-3A1F98274A2D}">
      <dgm:prSet/>
      <dgm:spPr/>
      <dgm:t>
        <a:bodyPr/>
        <a:lstStyle/>
        <a:p>
          <a:endParaRPr lang="pl-PL"/>
        </a:p>
      </dgm:t>
    </dgm:pt>
    <dgm:pt modelId="{FB29C0B6-8A62-492A-843B-65B8E0BE4BDB}">
      <dgm:prSet/>
      <dgm:spPr>
        <a:solidFill>
          <a:srgbClr val="00B050"/>
        </a:solidFill>
      </dgm:spPr>
      <dgm:t>
        <a:bodyPr/>
        <a:lstStyle/>
        <a:p>
          <a:r>
            <a:rPr lang="pl-PL" dirty="0">
              <a:solidFill>
                <a:schemeClr val="accent2">
                  <a:lumMod val="50000"/>
                </a:schemeClr>
              </a:solidFill>
            </a:rPr>
            <a:t>Wpływają na budowanie trwałych więzi w rodzienie</a:t>
          </a:r>
          <a:endParaRPr lang="en-US" b="1" dirty="0">
            <a:solidFill>
              <a:schemeClr val="accent2">
                <a:lumMod val="50000"/>
              </a:schemeClr>
            </a:solidFill>
          </a:endParaRPr>
        </a:p>
      </dgm:t>
    </dgm:pt>
    <dgm:pt modelId="{D7316E1C-8D88-45CC-AD52-A48DD628CDBB}" type="parTrans" cxnId="{B6705185-FD7A-4D2F-A5EF-0AD1D5D96F57}">
      <dgm:prSet/>
      <dgm:spPr/>
      <dgm:t>
        <a:bodyPr/>
        <a:lstStyle/>
        <a:p>
          <a:endParaRPr lang="pl-PL"/>
        </a:p>
      </dgm:t>
    </dgm:pt>
    <dgm:pt modelId="{F130F763-1FA8-4FFC-93DC-4809F18499DF}" type="sibTrans" cxnId="{B6705185-FD7A-4D2F-A5EF-0AD1D5D96F57}">
      <dgm:prSet/>
      <dgm:spPr/>
      <dgm:t>
        <a:bodyPr/>
        <a:lstStyle/>
        <a:p>
          <a:endParaRPr lang="pl-PL"/>
        </a:p>
      </dgm:t>
    </dgm:pt>
    <dgm:pt modelId="{D459E2DF-CA80-4108-A68A-8286B9F69AB7}">
      <dgm:prSet/>
      <dgm:spPr>
        <a:solidFill>
          <a:schemeClr val="accent4">
            <a:lumMod val="60000"/>
            <a:lumOff val="40000"/>
          </a:schemeClr>
        </a:solidFill>
      </dgm:spPr>
      <dgm:t>
        <a:bodyPr/>
        <a:lstStyle/>
        <a:p>
          <a:r>
            <a:rPr lang="pl-PL" dirty="0">
              <a:solidFill>
                <a:schemeClr val="accent2">
                  <a:lumMod val="50000"/>
                </a:schemeClr>
              </a:solidFill>
            </a:rPr>
            <a:t>Dzieci stają się bystre, spostrzegawcze, kreatywne</a:t>
          </a:r>
          <a:r>
            <a:rPr lang="en-US" dirty="0">
              <a:solidFill>
                <a:schemeClr val="accent2">
                  <a:lumMod val="50000"/>
                </a:schemeClr>
              </a:solidFill>
            </a:rPr>
            <a:t>  </a:t>
          </a:r>
          <a:endParaRPr lang="pl-PL" dirty="0"/>
        </a:p>
      </dgm:t>
    </dgm:pt>
    <dgm:pt modelId="{0D2ED395-5903-46E5-94A1-C2BA6BC6F15B}" type="parTrans" cxnId="{02B4E023-D64C-467F-BF70-82C6B1BCE788}">
      <dgm:prSet/>
      <dgm:spPr/>
      <dgm:t>
        <a:bodyPr/>
        <a:lstStyle/>
        <a:p>
          <a:endParaRPr lang="pl-PL"/>
        </a:p>
      </dgm:t>
    </dgm:pt>
    <dgm:pt modelId="{7137E49F-E698-4036-B92D-976562CD43F0}" type="sibTrans" cxnId="{02B4E023-D64C-467F-BF70-82C6B1BCE788}">
      <dgm:prSet/>
      <dgm:spPr/>
      <dgm:t>
        <a:bodyPr/>
        <a:lstStyle/>
        <a:p>
          <a:endParaRPr lang="pl-PL"/>
        </a:p>
      </dgm:t>
    </dgm:pt>
    <dgm:pt modelId="{FFCC9645-1B16-4455-AF58-FE2C6F332532}" type="pres">
      <dgm:prSet presAssocID="{D8B6F81C-8E0A-4777-9F02-F23D9395F8D4}" presName="diagram" presStyleCnt="0">
        <dgm:presLayoutVars>
          <dgm:dir/>
          <dgm:resizeHandles val="exact"/>
        </dgm:presLayoutVars>
      </dgm:prSet>
      <dgm:spPr/>
    </dgm:pt>
    <dgm:pt modelId="{2097A332-E5FE-4211-B6D9-F8281B7FBE7C}" type="pres">
      <dgm:prSet presAssocID="{D459E2DF-CA80-4108-A68A-8286B9F69AB7}" presName="node" presStyleLbl="node1" presStyleIdx="0" presStyleCnt="5" custLinFactY="100000" custLinFactNeighborX="43605" custLinFactNeighborY="125057">
        <dgm:presLayoutVars>
          <dgm:bulletEnabled val="1"/>
        </dgm:presLayoutVars>
      </dgm:prSet>
      <dgm:spPr/>
    </dgm:pt>
    <dgm:pt modelId="{9EA135F2-600E-4253-9300-2CFB8916FCB6}" type="pres">
      <dgm:prSet presAssocID="{7137E49F-E698-4036-B92D-976562CD43F0}" presName="sibTrans" presStyleCnt="0"/>
      <dgm:spPr/>
    </dgm:pt>
    <dgm:pt modelId="{788D381F-A954-41F5-9046-79671B8050B7}" type="pres">
      <dgm:prSet presAssocID="{FB29C0B6-8A62-492A-843B-65B8E0BE4BDB}" presName="node" presStyleLbl="node1" presStyleIdx="1" presStyleCnt="5">
        <dgm:presLayoutVars>
          <dgm:bulletEnabled val="1"/>
        </dgm:presLayoutVars>
      </dgm:prSet>
      <dgm:spPr/>
    </dgm:pt>
    <dgm:pt modelId="{96AC4336-9008-4AD9-A985-E3D2AB6E3445}" type="pres">
      <dgm:prSet presAssocID="{F130F763-1FA8-4FFC-93DC-4809F18499DF}" presName="sibTrans" presStyleCnt="0"/>
      <dgm:spPr/>
    </dgm:pt>
    <dgm:pt modelId="{8F417781-4CDB-4C35-87A8-AE548B91B296}" type="pres">
      <dgm:prSet presAssocID="{2CD17E90-4BE4-444C-85A7-64696C283A22}" presName="node" presStyleLbl="node1" presStyleIdx="2" presStyleCnt="5">
        <dgm:presLayoutVars>
          <dgm:bulletEnabled val="1"/>
        </dgm:presLayoutVars>
      </dgm:prSet>
      <dgm:spPr/>
    </dgm:pt>
    <dgm:pt modelId="{5A29BEAC-9B7A-4F9E-8ECE-E433C0A6CFF9}" type="pres">
      <dgm:prSet presAssocID="{25B89FD5-F526-41A9-8CB8-43A47AE8C28C}" presName="sibTrans" presStyleCnt="0"/>
      <dgm:spPr/>
    </dgm:pt>
    <dgm:pt modelId="{AAF0ADB8-D482-4B35-B06D-3A990746CB1F}" type="pres">
      <dgm:prSet presAssocID="{0580A765-D525-439F-BA6A-FF0188286F0A}" presName="node" presStyleLbl="node1" presStyleIdx="3" presStyleCnt="5">
        <dgm:presLayoutVars>
          <dgm:bulletEnabled val="1"/>
        </dgm:presLayoutVars>
      </dgm:prSet>
      <dgm:spPr/>
    </dgm:pt>
    <dgm:pt modelId="{42FD2F14-BD01-480E-9DA6-03F8E3A53EC0}" type="pres">
      <dgm:prSet presAssocID="{5FB18635-58CB-423D-8C24-0FE1C6B6C116}" presName="sibTrans" presStyleCnt="0"/>
      <dgm:spPr/>
    </dgm:pt>
    <dgm:pt modelId="{B5234B84-7FA8-4543-ADF9-6500D946CA15}" type="pres">
      <dgm:prSet presAssocID="{1FC93B07-C7CB-4F3B-844C-51B84F05E4FD}" presName="node" presStyleLbl="node1" presStyleIdx="4" presStyleCnt="5" custLinFactY="-100000" custLinFactNeighborX="-57957" custLinFactNeighborY="-133496">
        <dgm:presLayoutVars>
          <dgm:bulletEnabled val="1"/>
        </dgm:presLayoutVars>
      </dgm:prSet>
      <dgm:spPr/>
    </dgm:pt>
  </dgm:ptLst>
  <dgm:cxnLst>
    <dgm:cxn modelId="{02B4E023-D64C-467F-BF70-82C6B1BCE788}" srcId="{D8B6F81C-8E0A-4777-9F02-F23D9395F8D4}" destId="{D459E2DF-CA80-4108-A68A-8286B9F69AB7}" srcOrd="0" destOrd="0" parTransId="{0D2ED395-5903-46E5-94A1-C2BA6BC6F15B}" sibTransId="{7137E49F-E698-4036-B92D-976562CD43F0}"/>
    <dgm:cxn modelId="{E0998B6C-BFE1-49CE-9B94-C1D556A834B5}" type="presOf" srcId="{D8B6F81C-8E0A-4777-9F02-F23D9395F8D4}" destId="{FFCC9645-1B16-4455-AF58-FE2C6F332532}" srcOrd="0" destOrd="0" presId="urn:microsoft.com/office/officeart/2005/8/layout/default"/>
    <dgm:cxn modelId="{AE4F8270-324E-4200-84AE-1D62EEC04CCF}" type="presOf" srcId="{2CD17E90-4BE4-444C-85A7-64696C283A22}" destId="{8F417781-4CDB-4C35-87A8-AE548B91B296}" srcOrd="0" destOrd="0" presId="urn:microsoft.com/office/officeart/2005/8/layout/default"/>
    <dgm:cxn modelId="{BA2C0C52-23FD-4726-834B-2A45E7A68472}" type="presOf" srcId="{0580A765-D525-439F-BA6A-FF0188286F0A}" destId="{AAF0ADB8-D482-4B35-B06D-3A990746CB1F}" srcOrd="0" destOrd="0" presId="urn:microsoft.com/office/officeart/2005/8/layout/default"/>
    <dgm:cxn modelId="{335F4574-2509-4C8C-A331-3A1F98274A2D}" srcId="{D8B6F81C-8E0A-4777-9F02-F23D9395F8D4}" destId="{1FC93B07-C7CB-4F3B-844C-51B84F05E4FD}" srcOrd="4" destOrd="0" parTransId="{D27773D6-1C1A-4E80-B099-B644845F5D49}" sibTransId="{8BD504BA-5F59-4078-904E-DF646AB623DA}"/>
    <dgm:cxn modelId="{B6705185-FD7A-4D2F-A5EF-0AD1D5D96F57}" srcId="{D8B6F81C-8E0A-4777-9F02-F23D9395F8D4}" destId="{FB29C0B6-8A62-492A-843B-65B8E0BE4BDB}" srcOrd="1" destOrd="0" parTransId="{D7316E1C-8D88-45CC-AD52-A48DD628CDBB}" sibTransId="{F130F763-1FA8-4FFC-93DC-4809F18499DF}"/>
    <dgm:cxn modelId="{927D4A8F-E970-46D6-9834-FE0ED31E46C6}" srcId="{D8B6F81C-8E0A-4777-9F02-F23D9395F8D4}" destId="{0580A765-D525-439F-BA6A-FF0188286F0A}" srcOrd="3" destOrd="0" parTransId="{36706E46-6100-440A-8967-E0D432A7B6DD}" sibTransId="{5FB18635-58CB-423D-8C24-0FE1C6B6C116}"/>
    <dgm:cxn modelId="{3BAAD9A2-3C07-4CC6-A9C9-5BA11875BFAA}" type="presOf" srcId="{1FC93B07-C7CB-4F3B-844C-51B84F05E4FD}" destId="{B5234B84-7FA8-4543-ADF9-6500D946CA15}" srcOrd="0" destOrd="0" presId="urn:microsoft.com/office/officeart/2005/8/layout/default"/>
    <dgm:cxn modelId="{0C05CEAA-FB2A-45E9-8E8C-40C469295DD6}" type="presOf" srcId="{D459E2DF-CA80-4108-A68A-8286B9F69AB7}" destId="{2097A332-E5FE-4211-B6D9-F8281B7FBE7C}" srcOrd="0" destOrd="0" presId="urn:microsoft.com/office/officeart/2005/8/layout/default"/>
    <dgm:cxn modelId="{AD63E3BE-3206-4739-B89D-50088C664081}" srcId="{D8B6F81C-8E0A-4777-9F02-F23D9395F8D4}" destId="{2CD17E90-4BE4-444C-85A7-64696C283A22}" srcOrd="2" destOrd="0" parTransId="{8E810926-73F5-484D-A8B2-9590A7B765E8}" sibTransId="{25B89FD5-F526-41A9-8CB8-43A47AE8C28C}"/>
    <dgm:cxn modelId="{0B4313DF-58BA-46CC-B995-5073A3CF957C}" type="presOf" srcId="{FB29C0B6-8A62-492A-843B-65B8E0BE4BDB}" destId="{788D381F-A954-41F5-9046-79671B8050B7}" srcOrd="0" destOrd="0" presId="urn:microsoft.com/office/officeart/2005/8/layout/default"/>
    <dgm:cxn modelId="{88D581A2-4BAC-4114-BC18-9945629A7C80}" type="presParOf" srcId="{FFCC9645-1B16-4455-AF58-FE2C6F332532}" destId="{2097A332-E5FE-4211-B6D9-F8281B7FBE7C}" srcOrd="0" destOrd="0" presId="urn:microsoft.com/office/officeart/2005/8/layout/default"/>
    <dgm:cxn modelId="{6D2AC298-B6D7-4366-95B9-ACAF1AE21896}" type="presParOf" srcId="{FFCC9645-1B16-4455-AF58-FE2C6F332532}" destId="{9EA135F2-600E-4253-9300-2CFB8916FCB6}" srcOrd="1" destOrd="0" presId="urn:microsoft.com/office/officeart/2005/8/layout/default"/>
    <dgm:cxn modelId="{3153CD00-48F1-4BEC-8F4C-8DEDE0D3FA1F}" type="presParOf" srcId="{FFCC9645-1B16-4455-AF58-FE2C6F332532}" destId="{788D381F-A954-41F5-9046-79671B8050B7}" srcOrd="2" destOrd="0" presId="urn:microsoft.com/office/officeart/2005/8/layout/default"/>
    <dgm:cxn modelId="{7C015357-A81B-4E64-8DD0-0633A303856C}" type="presParOf" srcId="{FFCC9645-1B16-4455-AF58-FE2C6F332532}" destId="{96AC4336-9008-4AD9-A985-E3D2AB6E3445}" srcOrd="3" destOrd="0" presId="urn:microsoft.com/office/officeart/2005/8/layout/default"/>
    <dgm:cxn modelId="{44976A03-8E49-456D-994B-AAC206952200}" type="presParOf" srcId="{FFCC9645-1B16-4455-AF58-FE2C6F332532}" destId="{8F417781-4CDB-4C35-87A8-AE548B91B296}" srcOrd="4" destOrd="0" presId="urn:microsoft.com/office/officeart/2005/8/layout/default"/>
    <dgm:cxn modelId="{8438B74A-43F0-452F-866E-D304ACC7D99C}" type="presParOf" srcId="{FFCC9645-1B16-4455-AF58-FE2C6F332532}" destId="{5A29BEAC-9B7A-4F9E-8ECE-E433C0A6CFF9}" srcOrd="5" destOrd="0" presId="urn:microsoft.com/office/officeart/2005/8/layout/default"/>
    <dgm:cxn modelId="{8D943735-D0E6-4653-806A-D87F3C73A5A8}" type="presParOf" srcId="{FFCC9645-1B16-4455-AF58-FE2C6F332532}" destId="{AAF0ADB8-D482-4B35-B06D-3A990746CB1F}" srcOrd="6" destOrd="0" presId="urn:microsoft.com/office/officeart/2005/8/layout/default"/>
    <dgm:cxn modelId="{316F6650-8DDB-4796-B829-984EC2CAECB4}" type="presParOf" srcId="{FFCC9645-1B16-4455-AF58-FE2C6F332532}" destId="{42FD2F14-BD01-480E-9DA6-03F8E3A53EC0}" srcOrd="7" destOrd="0" presId="urn:microsoft.com/office/officeart/2005/8/layout/default"/>
    <dgm:cxn modelId="{42F043B6-B985-4295-9B22-385AF625383D}" type="presParOf" srcId="{FFCC9645-1B16-4455-AF58-FE2C6F332532}" destId="{B5234B84-7FA8-4543-ADF9-6500D946CA1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57C471-D4C7-4F79-BA2F-4A3201952E70}"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pl-PL"/>
        </a:p>
      </dgm:t>
    </dgm:pt>
    <dgm:pt modelId="{E275C746-2727-4470-BDA4-6386AA8B4105}">
      <dgm:prSet phldrT="[Tekst]"/>
      <dgm:spPr/>
      <dgm:t>
        <a:bodyPr/>
        <a:lstStyle/>
        <a:p>
          <a:r>
            <a:rPr lang="pl-PL" dirty="0"/>
            <a:t>Narysuj dowolny kształt, poproś dziecko o dokończenie</a:t>
          </a:r>
        </a:p>
      </dgm:t>
    </dgm:pt>
    <dgm:pt modelId="{94965A99-D31F-46D8-A01F-43C93814E130}" type="parTrans" cxnId="{E3AC087F-6F78-48AD-BC93-5DB2ACA7AB78}">
      <dgm:prSet/>
      <dgm:spPr/>
      <dgm:t>
        <a:bodyPr/>
        <a:lstStyle/>
        <a:p>
          <a:endParaRPr lang="pl-PL"/>
        </a:p>
      </dgm:t>
    </dgm:pt>
    <dgm:pt modelId="{FA51F547-DC0E-43E2-B7D7-E333F31CCD34}" type="sibTrans" cxnId="{E3AC087F-6F78-48AD-BC93-5DB2ACA7AB78}">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pl-PL"/>
        </a:p>
      </dgm:t>
    </dgm:pt>
    <dgm:pt modelId="{370FAF05-7CAA-4903-9DA2-8E394FB75CF3}">
      <dgm:prSet phldrT="[Tekst]"/>
      <dgm:spPr/>
      <dgm:t>
        <a:bodyPr/>
        <a:lstStyle/>
        <a:p>
          <a:r>
            <a:rPr lang="pl-PL" dirty="0"/>
            <a:t>Rysowanie malowanie (nie tylko po kartce)</a:t>
          </a:r>
        </a:p>
      </dgm:t>
    </dgm:pt>
    <dgm:pt modelId="{9C660F4E-B88F-4530-97A4-60E7B605DA30}" type="parTrans" cxnId="{04ED09D0-C16A-4DDE-8EE6-D409CDC3E827}">
      <dgm:prSet/>
      <dgm:spPr/>
      <dgm:t>
        <a:bodyPr/>
        <a:lstStyle/>
        <a:p>
          <a:endParaRPr lang="pl-PL"/>
        </a:p>
      </dgm:t>
    </dgm:pt>
    <dgm:pt modelId="{85D247D2-EECB-4D2D-A28A-FF048030C964}" type="sibTrans" cxnId="{04ED09D0-C16A-4DDE-8EE6-D409CDC3E827}">
      <dgm:prSet/>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3000" r="-3000"/>
          </a:stretch>
        </a:blipFill>
      </dgm:spPr>
      <dgm:t>
        <a:bodyPr/>
        <a:lstStyle/>
        <a:p>
          <a:endParaRPr lang="pl-PL"/>
        </a:p>
      </dgm:t>
    </dgm:pt>
    <dgm:pt modelId="{D2B70ADB-6301-40A9-8C5B-ED7B1DC13FF4}">
      <dgm:prSet phldrT="[Tekst]"/>
      <dgm:spPr/>
      <dgm:t>
        <a:bodyPr/>
        <a:lstStyle/>
        <a:p>
          <a:r>
            <a:rPr lang="pl-PL" dirty="0"/>
            <a:t>Lepienie z gliny, plasteliny, masy solnej</a:t>
          </a:r>
        </a:p>
      </dgm:t>
    </dgm:pt>
    <dgm:pt modelId="{24930F54-543B-4EB6-B349-0FF083DD7A2B}" type="parTrans" cxnId="{F0316F86-74FF-4137-84AC-EDD77EFBE979}">
      <dgm:prSet/>
      <dgm:spPr/>
      <dgm:t>
        <a:bodyPr/>
        <a:lstStyle/>
        <a:p>
          <a:endParaRPr lang="pl-PL"/>
        </a:p>
      </dgm:t>
    </dgm:pt>
    <dgm:pt modelId="{AEAC34F8-CE20-451B-867B-51CA1E3A82BB}" type="sibTrans" cxnId="{F0316F86-74FF-4137-84AC-EDD77EFBE979}">
      <dgm:prSet/>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6000" r="-6000"/>
          </a:stretch>
        </a:blipFill>
      </dgm:spPr>
      <dgm:t>
        <a:bodyPr/>
        <a:lstStyle/>
        <a:p>
          <a:endParaRPr lang="pl-PL"/>
        </a:p>
      </dgm:t>
    </dgm:pt>
    <dgm:pt modelId="{B4E9D8A3-830C-470E-B3D9-5A6DBE81C2A9}" type="pres">
      <dgm:prSet presAssocID="{AD57C471-D4C7-4F79-BA2F-4A3201952E70}" presName="Name0" presStyleCnt="0">
        <dgm:presLayoutVars>
          <dgm:chMax val="21"/>
          <dgm:chPref val="21"/>
        </dgm:presLayoutVars>
      </dgm:prSet>
      <dgm:spPr/>
    </dgm:pt>
    <dgm:pt modelId="{D6ED1F37-BAA4-4AD3-AD9A-4511227B7B42}" type="pres">
      <dgm:prSet presAssocID="{E275C746-2727-4470-BDA4-6386AA8B4105}" presName="text1" presStyleCnt="0"/>
      <dgm:spPr/>
    </dgm:pt>
    <dgm:pt modelId="{5D2C8EBA-2622-49DD-9359-E9E01A356CF6}" type="pres">
      <dgm:prSet presAssocID="{E275C746-2727-4470-BDA4-6386AA8B4105}" presName="textRepeatNode" presStyleLbl="alignNode1" presStyleIdx="0" presStyleCnt="3">
        <dgm:presLayoutVars>
          <dgm:chMax val="0"/>
          <dgm:chPref val="0"/>
          <dgm:bulletEnabled val="1"/>
        </dgm:presLayoutVars>
      </dgm:prSet>
      <dgm:spPr/>
    </dgm:pt>
    <dgm:pt modelId="{AE90DE5B-3238-414F-9528-91E34895CA9E}" type="pres">
      <dgm:prSet presAssocID="{E275C746-2727-4470-BDA4-6386AA8B4105}" presName="textaccent1" presStyleCnt="0"/>
      <dgm:spPr/>
    </dgm:pt>
    <dgm:pt modelId="{4C79C054-DB86-49A0-B285-648EB858F669}" type="pres">
      <dgm:prSet presAssocID="{E275C746-2727-4470-BDA4-6386AA8B4105}" presName="accentRepeatNode" presStyleLbl="solidAlignAcc1" presStyleIdx="0" presStyleCnt="6"/>
      <dgm:spPr/>
    </dgm:pt>
    <dgm:pt modelId="{134B524E-42BC-4F69-A99C-5D78AF71DFE3}" type="pres">
      <dgm:prSet presAssocID="{FA51F547-DC0E-43E2-B7D7-E333F31CCD34}" presName="image1" presStyleCnt="0"/>
      <dgm:spPr/>
    </dgm:pt>
    <dgm:pt modelId="{07533D84-E8C4-47F8-AE00-0C4F80837C8B}" type="pres">
      <dgm:prSet presAssocID="{FA51F547-DC0E-43E2-B7D7-E333F31CCD34}" presName="imageRepeatNode" presStyleLbl="alignAcc1" presStyleIdx="0" presStyleCnt="3"/>
      <dgm:spPr/>
    </dgm:pt>
    <dgm:pt modelId="{806179E9-EEA1-41FE-975D-C19AF1F9234A}" type="pres">
      <dgm:prSet presAssocID="{FA51F547-DC0E-43E2-B7D7-E333F31CCD34}" presName="imageaccent1" presStyleCnt="0"/>
      <dgm:spPr/>
    </dgm:pt>
    <dgm:pt modelId="{69D56D60-3AD3-4E8A-B992-8F8F33A49A8D}" type="pres">
      <dgm:prSet presAssocID="{FA51F547-DC0E-43E2-B7D7-E333F31CCD34}" presName="accentRepeatNode" presStyleLbl="solidAlignAcc1" presStyleIdx="1" presStyleCnt="6"/>
      <dgm:spPr/>
    </dgm:pt>
    <dgm:pt modelId="{AD282DF1-5C67-4EE0-A9D0-CB31049995E5}" type="pres">
      <dgm:prSet presAssocID="{370FAF05-7CAA-4903-9DA2-8E394FB75CF3}" presName="text2" presStyleCnt="0"/>
      <dgm:spPr/>
    </dgm:pt>
    <dgm:pt modelId="{DE21E387-6E02-46F3-A5CE-9B33BD290F8B}" type="pres">
      <dgm:prSet presAssocID="{370FAF05-7CAA-4903-9DA2-8E394FB75CF3}" presName="textRepeatNode" presStyleLbl="alignNode1" presStyleIdx="1" presStyleCnt="3">
        <dgm:presLayoutVars>
          <dgm:chMax val="0"/>
          <dgm:chPref val="0"/>
          <dgm:bulletEnabled val="1"/>
        </dgm:presLayoutVars>
      </dgm:prSet>
      <dgm:spPr/>
    </dgm:pt>
    <dgm:pt modelId="{2DC91CC1-2973-4622-8F28-91137B93E535}" type="pres">
      <dgm:prSet presAssocID="{370FAF05-7CAA-4903-9DA2-8E394FB75CF3}" presName="textaccent2" presStyleCnt="0"/>
      <dgm:spPr/>
    </dgm:pt>
    <dgm:pt modelId="{17302E0C-5D25-49DE-9D02-B72D03D1A97B}" type="pres">
      <dgm:prSet presAssocID="{370FAF05-7CAA-4903-9DA2-8E394FB75CF3}" presName="accentRepeatNode" presStyleLbl="solidAlignAcc1" presStyleIdx="2" presStyleCnt="6"/>
      <dgm:spPr/>
    </dgm:pt>
    <dgm:pt modelId="{A8FA736D-E567-487E-AC64-045FA51E7533}" type="pres">
      <dgm:prSet presAssocID="{85D247D2-EECB-4D2D-A28A-FF048030C964}" presName="image2" presStyleCnt="0"/>
      <dgm:spPr/>
    </dgm:pt>
    <dgm:pt modelId="{BD66D9C8-5319-437A-8EC6-D28408C6E682}" type="pres">
      <dgm:prSet presAssocID="{85D247D2-EECB-4D2D-A28A-FF048030C964}" presName="imageRepeatNode" presStyleLbl="alignAcc1" presStyleIdx="1" presStyleCnt="3"/>
      <dgm:spPr/>
    </dgm:pt>
    <dgm:pt modelId="{DDE3C6D3-E505-498F-9C33-2EAAD40F93EE}" type="pres">
      <dgm:prSet presAssocID="{85D247D2-EECB-4D2D-A28A-FF048030C964}" presName="imageaccent2" presStyleCnt="0"/>
      <dgm:spPr/>
    </dgm:pt>
    <dgm:pt modelId="{B7AAA15A-2DE5-4B4C-8661-3DD43E775A64}" type="pres">
      <dgm:prSet presAssocID="{85D247D2-EECB-4D2D-A28A-FF048030C964}" presName="accentRepeatNode" presStyleLbl="solidAlignAcc1" presStyleIdx="3" presStyleCnt="6"/>
      <dgm:spPr/>
    </dgm:pt>
    <dgm:pt modelId="{BCECD355-6898-4FC2-90D4-353FCBC53EED}" type="pres">
      <dgm:prSet presAssocID="{D2B70ADB-6301-40A9-8C5B-ED7B1DC13FF4}" presName="text3" presStyleCnt="0"/>
      <dgm:spPr/>
    </dgm:pt>
    <dgm:pt modelId="{2D2BB705-10B7-41A9-B20F-91AD5FF5C1AE}" type="pres">
      <dgm:prSet presAssocID="{D2B70ADB-6301-40A9-8C5B-ED7B1DC13FF4}" presName="textRepeatNode" presStyleLbl="alignNode1" presStyleIdx="2" presStyleCnt="3">
        <dgm:presLayoutVars>
          <dgm:chMax val="0"/>
          <dgm:chPref val="0"/>
          <dgm:bulletEnabled val="1"/>
        </dgm:presLayoutVars>
      </dgm:prSet>
      <dgm:spPr/>
    </dgm:pt>
    <dgm:pt modelId="{1BF6813E-AAE2-4E99-9095-FA32FF2F54F5}" type="pres">
      <dgm:prSet presAssocID="{D2B70ADB-6301-40A9-8C5B-ED7B1DC13FF4}" presName="textaccent3" presStyleCnt="0"/>
      <dgm:spPr/>
    </dgm:pt>
    <dgm:pt modelId="{4574F167-5B56-4885-A803-960015C40443}" type="pres">
      <dgm:prSet presAssocID="{D2B70ADB-6301-40A9-8C5B-ED7B1DC13FF4}" presName="accentRepeatNode" presStyleLbl="solidAlignAcc1" presStyleIdx="4" presStyleCnt="6"/>
      <dgm:spPr/>
    </dgm:pt>
    <dgm:pt modelId="{DA02593E-5F39-4E69-8C22-3B18EF01B081}" type="pres">
      <dgm:prSet presAssocID="{AEAC34F8-CE20-451B-867B-51CA1E3A82BB}" presName="image3" presStyleCnt="0"/>
      <dgm:spPr/>
    </dgm:pt>
    <dgm:pt modelId="{D0D772FB-CC29-4E19-A423-8FFDA8A4071E}" type="pres">
      <dgm:prSet presAssocID="{AEAC34F8-CE20-451B-867B-51CA1E3A82BB}" presName="imageRepeatNode" presStyleLbl="alignAcc1" presStyleIdx="2" presStyleCnt="3"/>
      <dgm:spPr/>
    </dgm:pt>
    <dgm:pt modelId="{0F6FD465-5580-4647-B632-F26699B68CF6}" type="pres">
      <dgm:prSet presAssocID="{AEAC34F8-CE20-451B-867B-51CA1E3A82BB}" presName="imageaccent3" presStyleCnt="0"/>
      <dgm:spPr/>
    </dgm:pt>
    <dgm:pt modelId="{F6FB9304-4B01-45CA-A47C-6128275EBE16}" type="pres">
      <dgm:prSet presAssocID="{AEAC34F8-CE20-451B-867B-51CA1E3A82BB}" presName="accentRepeatNode" presStyleLbl="solidAlignAcc1" presStyleIdx="5" presStyleCnt="6"/>
      <dgm:spPr/>
    </dgm:pt>
  </dgm:ptLst>
  <dgm:cxnLst>
    <dgm:cxn modelId="{DEB1AD0C-2233-4023-A4D0-8898F3A8D368}" type="presOf" srcId="{E275C746-2727-4470-BDA4-6386AA8B4105}" destId="{5D2C8EBA-2622-49DD-9359-E9E01A356CF6}" srcOrd="0" destOrd="0" presId="urn:microsoft.com/office/officeart/2008/layout/HexagonCluster"/>
    <dgm:cxn modelId="{06635020-EF87-42CC-A388-6A00359EFE62}" type="presOf" srcId="{FA51F547-DC0E-43E2-B7D7-E333F31CCD34}" destId="{07533D84-E8C4-47F8-AE00-0C4F80837C8B}" srcOrd="0" destOrd="0" presId="urn:microsoft.com/office/officeart/2008/layout/HexagonCluster"/>
    <dgm:cxn modelId="{ACC53F35-F4B5-48A5-AEB5-5B1EDF6802B5}" type="presOf" srcId="{AD57C471-D4C7-4F79-BA2F-4A3201952E70}" destId="{B4E9D8A3-830C-470E-B3D9-5A6DBE81C2A9}" srcOrd="0" destOrd="0" presId="urn:microsoft.com/office/officeart/2008/layout/HexagonCluster"/>
    <dgm:cxn modelId="{0412D23E-6761-4FCE-B664-31BB640FD253}" type="presOf" srcId="{AEAC34F8-CE20-451B-867B-51CA1E3A82BB}" destId="{D0D772FB-CC29-4E19-A423-8FFDA8A4071E}" srcOrd="0" destOrd="0" presId="urn:microsoft.com/office/officeart/2008/layout/HexagonCluster"/>
    <dgm:cxn modelId="{E3AC087F-6F78-48AD-BC93-5DB2ACA7AB78}" srcId="{AD57C471-D4C7-4F79-BA2F-4A3201952E70}" destId="{E275C746-2727-4470-BDA4-6386AA8B4105}" srcOrd="0" destOrd="0" parTransId="{94965A99-D31F-46D8-A01F-43C93814E130}" sibTransId="{FA51F547-DC0E-43E2-B7D7-E333F31CCD34}"/>
    <dgm:cxn modelId="{F0316F86-74FF-4137-84AC-EDD77EFBE979}" srcId="{AD57C471-D4C7-4F79-BA2F-4A3201952E70}" destId="{D2B70ADB-6301-40A9-8C5B-ED7B1DC13FF4}" srcOrd="2" destOrd="0" parTransId="{24930F54-543B-4EB6-B349-0FF083DD7A2B}" sibTransId="{AEAC34F8-CE20-451B-867B-51CA1E3A82BB}"/>
    <dgm:cxn modelId="{2448DA94-4FDA-405A-8E65-A8B80AABE43B}" type="presOf" srcId="{370FAF05-7CAA-4903-9DA2-8E394FB75CF3}" destId="{DE21E387-6E02-46F3-A5CE-9B33BD290F8B}" srcOrd="0" destOrd="0" presId="urn:microsoft.com/office/officeart/2008/layout/HexagonCluster"/>
    <dgm:cxn modelId="{04ED09D0-C16A-4DDE-8EE6-D409CDC3E827}" srcId="{AD57C471-D4C7-4F79-BA2F-4A3201952E70}" destId="{370FAF05-7CAA-4903-9DA2-8E394FB75CF3}" srcOrd="1" destOrd="0" parTransId="{9C660F4E-B88F-4530-97A4-60E7B605DA30}" sibTransId="{85D247D2-EECB-4D2D-A28A-FF048030C964}"/>
    <dgm:cxn modelId="{DBBE8BDA-B04F-4858-B9E0-CDF5371401A6}" type="presOf" srcId="{D2B70ADB-6301-40A9-8C5B-ED7B1DC13FF4}" destId="{2D2BB705-10B7-41A9-B20F-91AD5FF5C1AE}" srcOrd="0" destOrd="0" presId="urn:microsoft.com/office/officeart/2008/layout/HexagonCluster"/>
    <dgm:cxn modelId="{BE1FAFF8-DC5C-43C3-9EAB-4F3C2F079370}" type="presOf" srcId="{85D247D2-EECB-4D2D-A28A-FF048030C964}" destId="{BD66D9C8-5319-437A-8EC6-D28408C6E682}" srcOrd="0" destOrd="0" presId="urn:microsoft.com/office/officeart/2008/layout/HexagonCluster"/>
    <dgm:cxn modelId="{B92CFE1B-1A2E-4DFA-997C-F97964C4DAAE}" type="presParOf" srcId="{B4E9D8A3-830C-470E-B3D9-5A6DBE81C2A9}" destId="{D6ED1F37-BAA4-4AD3-AD9A-4511227B7B42}" srcOrd="0" destOrd="0" presId="urn:microsoft.com/office/officeart/2008/layout/HexagonCluster"/>
    <dgm:cxn modelId="{A081B024-6015-4B72-A26C-12C54B725416}" type="presParOf" srcId="{D6ED1F37-BAA4-4AD3-AD9A-4511227B7B42}" destId="{5D2C8EBA-2622-49DD-9359-E9E01A356CF6}" srcOrd="0" destOrd="0" presId="urn:microsoft.com/office/officeart/2008/layout/HexagonCluster"/>
    <dgm:cxn modelId="{1CB276E2-0B1B-483E-939A-AA5531388A93}" type="presParOf" srcId="{B4E9D8A3-830C-470E-B3D9-5A6DBE81C2A9}" destId="{AE90DE5B-3238-414F-9528-91E34895CA9E}" srcOrd="1" destOrd="0" presId="urn:microsoft.com/office/officeart/2008/layout/HexagonCluster"/>
    <dgm:cxn modelId="{D7C3B228-FF77-4FD6-B112-9DD0F382F3C7}" type="presParOf" srcId="{AE90DE5B-3238-414F-9528-91E34895CA9E}" destId="{4C79C054-DB86-49A0-B285-648EB858F669}" srcOrd="0" destOrd="0" presId="urn:microsoft.com/office/officeart/2008/layout/HexagonCluster"/>
    <dgm:cxn modelId="{D1FE0133-923D-4EE7-97FA-E60AFF1FA1D4}" type="presParOf" srcId="{B4E9D8A3-830C-470E-B3D9-5A6DBE81C2A9}" destId="{134B524E-42BC-4F69-A99C-5D78AF71DFE3}" srcOrd="2" destOrd="0" presId="urn:microsoft.com/office/officeart/2008/layout/HexagonCluster"/>
    <dgm:cxn modelId="{44A54F57-3F81-42AD-99C8-2E83B9061CD3}" type="presParOf" srcId="{134B524E-42BC-4F69-A99C-5D78AF71DFE3}" destId="{07533D84-E8C4-47F8-AE00-0C4F80837C8B}" srcOrd="0" destOrd="0" presId="urn:microsoft.com/office/officeart/2008/layout/HexagonCluster"/>
    <dgm:cxn modelId="{2BDE5436-8990-4C94-AD3F-DA2B2571A217}" type="presParOf" srcId="{B4E9D8A3-830C-470E-B3D9-5A6DBE81C2A9}" destId="{806179E9-EEA1-41FE-975D-C19AF1F9234A}" srcOrd="3" destOrd="0" presId="urn:microsoft.com/office/officeart/2008/layout/HexagonCluster"/>
    <dgm:cxn modelId="{8E9DA385-7A60-402F-923F-82B877DB67AD}" type="presParOf" srcId="{806179E9-EEA1-41FE-975D-C19AF1F9234A}" destId="{69D56D60-3AD3-4E8A-B992-8F8F33A49A8D}" srcOrd="0" destOrd="0" presId="urn:microsoft.com/office/officeart/2008/layout/HexagonCluster"/>
    <dgm:cxn modelId="{DDAE9DB0-BE12-49AC-8BC7-FE7E149FC9CA}" type="presParOf" srcId="{B4E9D8A3-830C-470E-B3D9-5A6DBE81C2A9}" destId="{AD282DF1-5C67-4EE0-A9D0-CB31049995E5}" srcOrd="4" destOrd="0" presId="urn:microsoft.com/office/officeart/2008/layout/HexagonCluster"/>
    <dgm:cxn modelId="{9CBDCBE9-07F1-4656-929B-B0368CEC8C7D}" type="presParOf" srcId="{AD282DF1-5C67-4EE0-A9D0-CB31049995E5}" destId="{DE21E387-6E02-46F3-A5CE-9B33BD290F8B}" srcOrd="0" destOrd="0" presId="urn:microsoft.com/office/officeart/2008/layout/HexagonCluster"/>
    <dgm:cxn modelId="{E8E2D8B1-5F14-4FF5-A97B-85F3A1F35C2D}" type="presParOf" srcId="{B4E9D8A3-830C-470E-B3D9-5A6DBE81C2A9}" destId="{2DC91CC1-2973-4622-8F28-91137B93E535}" srcOrd="5" destOrd="0" presId="urn:microsoft.com/office/officeart/2008/layout/HexagonCluster"/>
    <dgm:cxn modelId="{C9E9E199-4568-429C-A697-AC8E805D0184}" type="presParOf" srcId="{2DC91CC1-2973-4622-8F28-91137B93E535}" destId="{17302E0C-5D25-49DE-9D02-B72D03D1A97B}" srcOrd="0" destOrd="0" presId="urn:microsoft.com/office/officeart/2008/layout/HexagonCluster"/>
    <dgm:cxn modelId="{68C2A02C-ADDE-4377-A40C-D7EC71E96397}" type="presParOf" srcId="{B4E9D8A3-830C-470E-B3D9-5A6DBE81C2A9}" destId="{A8FA736D-E567-487E-AC64-045FA51E7533}" srcOrd="6" destOrd="0" presId="urn:microsoft.com/office/officeart/2008/layout/HexagonCluster"/>
    <dgm:cxn modelId="{E1C03DB4-0B50-474B-8E53-AD17657301D7}" type="presParOf" srcId="{A8FA736D-E567-487E-AC64-045FA51E7533}" destId="{BD66D9C8-5319-437A-8EC6-D28408C6E682}" srcOrd="0" destOrd="0" presId="urn:microsoft.com/office/officeart/2008/layout/HexagonCluster"/>
    <dgm:cxn modelId="{C35F25BD-B535-4D64-9921-3AEF5C16E49A}" type="presParOf" srcId="{B4E9D8A3-830C-470E-B3D9-5A6DBE81C2A9}" destId="{DDE3C6D3-E505-498F-9C33-2EAAD40F93EE}" srcOrd="7" destOrd="0" presId="urn:microsoft.com/office/officeart/2008/layout/HexagonCluster"/>
    <dgm:cxn modelId="{E18912A7-6D6E-4C3F-B72A-971424093030}" type="presParOf" srcId="{DDE3C6D3-E505-498F-9C33-2EAAD40F93EE}" destId="{B7AAA15A-2DE5-4B4C-8661-3DD43E775A64}" srcOrd="0" destOrd="0" presId="urn:microsoft.com/office/officeart/2008/layout/HexagonCluster"/>
    <dgm:cxn modelId="{8E3E2BF8-2FC1-4702-817E-048406F828A2}" type="presParOf" srcId="{B4E9D8A3-830C-470E-B3D9-5A6DBE81C2A9}" destId="{BCECD355-6898-4FC2-90D4-353FCBC53EED}" srcOrd="8" destOrd="0" presId="urn:microsoft.com/office/officeart/2008/layout/HexagonCluster"/>
    <dgm:cxn modelId="{8E964ABA-9E15-40F4-A5A5-D8BB465FBEC7}" type="presParOf" srcId="{BCECD355-6898-4FC2-90D4-353FCBC53EED}" destId="{2D2BB705-10B7-41A9-B20F-91AD5FF5C1AE}" srcOrd="0" destOrd="0" presId="urn:microsoft.com/office/officeart/2008/layout/HexagonCluster"/>
    <dgm:cxn modelId="{2260C464-C7FF-4C28-94B2-7211547D99D6}" type="presParOf" srcId="{B4E9D8A3-830C-470E-B3D9-5A6DBE81C2A9}" destId="{1BF6813E-AAE2-4E99-9095-FA32FF2F54F5}" srcOrd="9" destOrd="0" presId="urn:microsoft.com/office/officeart/2008/layout/HexagonCluster"/>
    <dgm:cxn modelId="{AE54A0FB-7A97-48CB-B5C3-2AF18A7A8614}" type="presParOf" srcId="{1BF6813E-AAE2-4E99-9095-FA32FF2F54F5}" destId="{4574F167-5B56-4885-A803-960015C40443}" srcOrd="0" destOrd="0" presId="urn:microsoft.com/office/officeart/2008/layout/HexagonCluster"/>
    <dgm:cxn modelId="{914C7873-4A72-427E-9DD3-F2B547CBCE2A}" type="presParOf" srcId="{B4E9D8A3-830C-470E-B3D9-5A6DBE81C2A9}" destId="{DA02593E-5F39-4E69-8C22-3B18EF01B081}" srcOrd="10" destOrd="0" presId="urn:microsoft.com/office/officeart/2008/layout/HexagonCluster"/>
    <dgm:cxn modelId="{6AC429DB-5976-4CAF-95FE-CAB92CE92350}" type="presParOf" srcId="{DA02593E-5F39-4E69-8C22-3B18EF01B081}" destId="{D0D772FB-CC29-4E19-A423-8FFDA8A4071E}" srcOrd="0" destOrd="0" presId="urn:microsoft.com/office/officeart/2008/layout/HexagonCluster"/>
    <dgm:cxn modelId="{27EA9EF5-1D46-463B-8B40-E1A33426D2E4}" type="presParOf" srcId="{B4E9D8A3-830C-470E-B3D9-5A6DBE81C2A9}" destId="{0F6FD465-5580-4647-B632-F26699B68CF6}" srcOrd="11" destOrd="0" presId="urn:microsoft.com/office/officeart/2008/layout/HexagonCluster"/>
    <dgm:cxn modelId="{5748233D-FDD7-4851-AACB-F337A82F695D}" type="presParOf" srcId="{0F6FD465-5580-4647-B632-F26699B68CF6}" destId="{F6FB9304-4B01-45CA-A47C-6128275EBE16}"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0EC528-CC2A-4B2E-9833-3F991D3AB37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pl-PL"/>
        </a:p>
      </dgm:t>
    </dgm:pt>
    <dgm:pt modelId="{B92B2A6A-BDD0-4D87-972B-9C563C6E3CF0}">
      <dgm:prSet phldrT="[Tekst]"/>
      <dgm:spPr>
        <a:solidFill>
          <a:srgbClr val="FF0000"/>
        </a:solidFill>
      </dgm:spPr>
      <dgm:t>
        <a:bodyPr/>
        <a:lstStyle/>
        <a:p>
          <a:r>
            <a:rPr lang="pl-PL" dirty="0">
              <a:solidFill>
                <a:schemeClr val="tx1"/>
              </a:solidFill>
            </a:rPr>
            <a:t>Wspólne gotowanie </a:t>
          </a:r>
        </a:p>
      </dgm:t>
    </dgm:pt>
    <dgm:pt modelId="{24A6E45B-E22B-4A50-818B-0E659D248FCC}" type="parTrans" cxnId="{B9ABFC4B-C51A-4672-9687-35888BA1F660}">
      <dgm:prSet/>
      <dgm:spPr/>
      <dgm:t>
        <a:bodyPr/>
        <a:lstStyle/>
        <a:p>
          <a:endParaRPr lang="pl-PL"/>
        </a:p>
      </dgm:t>
    </dgm:pt>
    <dgm:pt modelId="{C0D4A6F0-8FE8-4B21-8F0A-9CAB43D8F727}" type="sibTrans" cxnId="{B9ABFC4B-C51A-4672-9687-35888BA1F660}">
      <dgm:prSet/>
      <dgm:spPr/>
      <dgm:t>
        <a:bodyPr/>
        <a:lstStyle/>
        <a:p>
          <a:endParaRPr lang="pl-PL"/>
        </a:p>
      </dgm:t>
    </dgm:pt>
    <dgm:pt modelId="{8184F010-280C-4574-9370-2F28F6BB5625}">
      <dgm:prSet phldrT="[Tekst]"/>
      <dgm:spPr>
        <a:ln>
          <a:solidFill>
            <a:srgbClr val="FFFF00"/>
          </a:solidFill>
        </a:ln>
      </dgm:spPr>
      <dgm:t>
        <a:bodyPr/>
        <a:lstStyle/>
        <a:p>
          <a:r>
            <a:rPr lang="pl-PL" dirty="0">
              <a:solidFill>
                <a:schemeClr val="tx1"/>
              </a:solidFill>
            </a:rPr>
            <a:t>rozwija zmysły dziecka</a:t>
          </a:r>
        </a:p>
      </dgm:t>
    </dgm:pt>
    <dgm:pt modelId="{C99C7938-0835-4EF1-AA12-E0C555DED9CF}" type="parTrans" cxnId="{D00DC895-4261-485D-80C7-6595E20BB3AB}">
      <dgm:prSet/>
      <dgm:spPr/>
      <dgm:t>
        <a:bodyPr/>
        <a:lstStyle/>
        <a:p>
          <a:endParaRPr lang="pl-PL"/>
        </a:p>
      </dgm:t>
    </dgm:pt>
    <dgm:pt modelId="{350C8493-0F99-46EB-AA59-03FD7596B4C8}" type="sibTrans" cxnId="{D00DC895-4261-485D-80C7-6595E20BB3AB}">
      <dgm:prSet/>
      <dgm:spPr/>
      <dgm:t>
        <a:bodyPr/>
        <a:lstStyle/>
        <a:p>
          <a:endParaRPr lang="pl-PL"/>
        </a:p>
      </dgm:t>
    </dgm:pt>
    <dgm:pt modelId="{D7CCBC5B-695D-4C1A-B3E8-CA681E51F21B}">
      <dgm:prSet phldrT="[Tekst]"/>
      <dgm:spPr>
        <a:ln>
          <a:solidFill>
            <a:srgbClr val="FFC000"/>
          </a:solidFill>
        </a:ln>
      </dgm:spPr>
      <dgm:t>
        <a:bodyPr/>
        <a:lstStyle/>
        <a:p>
          <a:r>
            <a:rPr lang="pl-PL" dirty="0">
              <a:solidFill>
                <a:schemeClr val="tx1"/>
              </a:solidFill>
            </a:rPr>
            <a:t>motorykę małą, kreatywność</a:t>
          </a:r>
        </a:p>
      </dgm:t>
    </dgm:pt>
    <dgm:pt modelId="{CC3FC3F6-9196-4F07-A0FB-5F51B175A91B}" type="parTrans" cxnId="{5D7ED623-0824-463B-AD14-282551560A26}">
      <dgm:prSet/>
      <dgm:spPr/>
      <dgm:t>
        <a:bodyPr/>
        <a:lstStyle/>
        <a:p>
          <a:endParaRPr lang="pl-PL"/>
        </a:p>
      </dgm:t>
    </dgm:pt>
    <dgm:pt modelId="{5743EFE0-32DE-4D11-B2C5-22F5BA83247C}" type="sibTrans" cxnId="{5D7ED623-0824-463B-AD14-282551560A26}">
      <dgm:prSet/>
      <dgm:spPr/>
      <dgm:t>
        <a:bodyPr/>
        <a:lstStyle/>
        <a:p>
          <a:endParaRPr lang="pl-PL"/>
        </a:p>
      </dgm:t>
    </dgm:pt>
    <dgm:pt modelId="{BC85FFA1-86EA-462A-8C0E-90379AAE6218}">
      <dgm:prSet phldrT="[Tekst]"/>
      <dgm:spPr/>
      <dgm:t>
        <a:bodyPr/>
        <a:lstStyle/>
        <a:p>
          <a:r>
            <a:rPr lang="pl-PL" dirty="0">
              <a:solidFill>
                <a:schemeClr val="tx1"/>
              </a:solidFill>
            </a:rPr>
            <a:t>wzmacnia więź z rodzicem</a:t>
          </a:r>
          <a:r>
            <a:rPr lang="pl-PL" dirty="0"/>
            <a:t>.</a:t>
          </a:r>
        </a:p>
      </dgm:t>
    </dgm:pt>
    <dgm:pt modelId="{E9CF7DC9-EBA5-4D54-ACC1-264C1BCA72B2}" type="parTrans" cxnId="{E711971D-3C70-42C9-82DF-D7E6334C50D6}">
      <dgm:prSet/>
      <dgm:spPr/>
      <dgm:t>
        <a:bodyPr/>
        <a:lstStyle/>
        <a:p>
          <a:endParaRPr lang="pl-PL"/>
        </a:p>
      </dgm:t>
    </dgm:pt>
    <dgm:pt modelId="{EABFF32C-A4FD-424F-B42B-12D550650715}" type="sibTrans" cxnId="{E711971D-3C70-42C9-82DF-D7E6334C50D6}">
      <dgm:prSet/>
      <dgm:spPr/>
      <dgm:t>
        <a:bodyPr/>
        <a:lstStyle/>
        <a:p>
          <a:endParaRPr lang="pl-PL"/>
        </a:p>
      </dgm:t>
    </dgm:pt>
    <dgm:pt modelId="{7FFB5AFF-0A0C-4F24-8F24-085385F597D5}">
      <dgm:prSet/>
      <dgm:spPr/>
      <dgm:t>
        <a:bodyPr/>
        <a:lstStyle/>
        <a:p>
          <a:r>
            <a:rPr lang="pl-PL" dirty="0">
              <a:solidFill>
                <a:schemeClr val="tx1"/>
              </a:solidFill>
            </a:rPr>
            <a:t>samodzielność</a:t>
          </a:r>
        </a:p>
      </dgm:t>
    </dgm:pt>
    <dgm:pt modelId="{4B8B4B19-98E6-44D5-AF56-CB1912229C2C}" type="parTrans" cxnId="{580A487B-88DB-4A18-AF4F-513D202EB42E}">
      <dgm:prSet/>
      <dgm:spPr/>
      <dgm:t>
        <a:bodyPr/>
        <a:lstStyle/>
        <a:p>
          <a:endParaRPr lang="pl-PL"/>
        </a:p>
      </dgm:t>
    </dgm:pt>
    <dgm:pt modelId="{B81E2E1F-068D-489B-80DD-CB6404C66E0A}" type="sibTrans" cxnId="{580A487B-88DB-4A18-AF4F-513D202EB42E}">
      <dgm:prSet/>
      <dgm:spPr/>
      <dgm:t>
        <a:bodyPr/>
        <a:lstStyle/>
        <a:p>
          <a:endParaRPr lang="pl-PL"/>
        </a:p>
      </dgm:t>
    </dgm:pt>
    <dgm:pt modelId="{B111D755-0FFD-4B4D-8E42-C1BA6482EB9A}" type="pres">
      <dgm:prSet presAssocID="{590EC528-CC2A-4B2E-9833-3F991D3AB37A}" presName="linearFlow" presStyleCnt="0">
        <dgm:presLayoutVars>
          <dgm:resizeHandles val="exact"/>
        </dgm:presLayoutVars>
      </dgm:prSet>
      <dgm:spPr/>
    </dgm:pt>
    <dgm:pt modelId="{DCA42552-8A5E-41CE-92D9-F8516596FE36}" type="pres">
      <dgm:prSet presAssocID="{B92B2A6A-BDD0-4D87-972B-9C563C6E3CF0}" presName="node" presStyleLbl="node1" presStyleIdx="0" presStyleCnt="5">
        <dgm:presLayoutVars>
          <dgm:bulletEnabled val="1"/>
        </dgm:presLayoutVars>
      </dgm:prSet>
      <dgm:spPr/>
    </dgm:pt>
    <dgm:pt modelId="{C2F70C03-F7F5-4C0D-B569-B3A44B8D73F0}" type="pres">
      <dgm:prSet presAssocID="{C0D4A6F0-8FE8-4B21-8F0A-9CAB43D8F727}" presName="sibTrans" presStyleLbl="sibTrans2D1" presStyleIdx="0" presStyleCnt="4"/>
      <dgm:spPr/>
    </dgm:pt>
    <dgm:pt modelId="{94B0F754-A548-47D5-967C-E3811F4979A6}" type="pres">
      <dgm:prSet presAssocID="{C0D4A6F0-8FE8-4B21-8F0A-9CAB43D8F727}" presName="connectorText" presStyleLbl="sibTrans2D1" presStyleIdx="0" presStyleCnt="4"/>
      <dgm:spPr/>
    </dgm:pt>
    <dgm:pt modelId="{717A1C8B-E7AD-42A6-834F-3E53CA9E2A62}" type="pres">
      <dgm:prSet presAssocID="{8184F010-280C-4574-9370-2F28F6BB5625}" presName="node" presStyleLbl="node1" presStyleIdx="1" presStyleCnt="5" custLinFactNeighborX="2218" custLinFactNeighborY="26391">
        <dgm:presLayoutVars>
          <dgm:bulletEnabled val="1"/>
        </dgm:presLayoutVars>
      </dgm:prSet>
      <dgm:spPr/>
    </dgm:pt>
    <dgm:pt modelId="{304E7B25-8F18-4276-ABE4-EF4184FD933C}" type="pres">
      <dgm:prSet presAssocID="{350C8493-0F99-46EB-AA59-03FD7596B4C8}" presName="sibTrans" presStyleLbl="sibTrans2D1" presStyleIdx="1" presStyleCnt="4"/>
      <dgm:spPr/>
    </dgm:pt>
    <dgm:pt modelId="{488F3280-F8B6-41D7-B040-48476C21B3E3}" type="pres">
      <dgm:prSet presAssocID="{350C8493-0F99-46EB-AA59-03FD7596B4C8}" presName="connectorText" presStyleLbl="sibTrans2D1" presStyleIdx="1" presStyleCnt="4"/>
      <dgm:spPr/>
    </dgm:pt>
    <dgm:pt modelId="{5AAAF963-662F-4FC7-A8A3-8F72831AA5DF}" type="pres">
      <dgm:prSet presAssocID="{D7CCBC5B-695D-4C1A-B3E8-CA681E51F21B}" presName="node" presStyleLbl="node1" presStyleIdx="2" presStyleCnt="5">
        <dgm:presLayoutVars>
          <dgm:bulletEnabled val="1"/>
        </dgm:presLayoutVars>
      </dgm:prSet>
      <dgm:spPr/>
    </dgm:pt>
    <dgm:pt modelId="{4039E1A4-6093-4C7D-8CCE-095A5AC97944}" type="pres">
      <dgm:prSet presAssocID="{5743EFE0-32DE-4D11-B2C5-22F5BA83247C}" presName="sibTrans" presStyleLbl="sibTrans2D1" presStyleIdx="2" presStyleCnt="4"/>
      <dgm:spPr/>
    </dgm:pt>
    <dgm:pt modelId="{62E54A62-0183-47D4-8DE3-C6D4448F5EC3}" type="pres">
      <dgm:prSet presAssocID="{5743EFE0-32DE-4D11-B2C5-22F5BA83247C}" presName="connectorText" presStyleLbl="sibTrans2D1" presStyleIdx="2" presStyleCnt="4"/>
      <dgm:spPr/>
    </dgm:pt>
    <dgm:pt modelId="{8AAF8864-212B-4A13-8325-620A603DBC34}" type="pres">
      <dgm:prSet presAssocID="{7FFB5AFF-0A0C-4F24-8F24-085385F597D5}" presName="node" presStyleLbl="node1" presStyleIdx="3" presStyleCnt="5">
        <dgm:presLayoutVars>
          <dgm:bulletEnabled val="1"/>
        </dgm:presLayoutVars>
      </dgm:prSet>
      <dgm:spPr/>
    </dgm:pt>
    <dgm:pt modelId="{ABE41B9F-AB90-404D-ABBE-2F63C222F9D7}" type="pres">
      <dgm:prSet presAssocID="{B81E2E1F-068D-489B-80DD-CB6404C66E0A}" presName="sibTrans" presStyleLbl="sibTrans2D1" presStyleIdx="3" presStyleCnt="4"/>
      <dgm:spPr/>
    </dgm:pt>
    <dgm:pt modelId="{2CB23C5B-2FD3-4414-82E4-677B461E1180}" type="pres">
      <dgm:prSet presAssocID="{B81E2E1F-068D-489B-80DD-CB6404C66E0A}" presName="connectorText" presStyleLbl="sibTrans2D1" presStyleIdx="3" presStyleCnt="4"/>
      <dgm:spPr/>
    </dgm:pt>
    <dgm:pt modelId="{1C934AF4-8165-453E-8301-0B88E96FFCC5}" type="pres">
      <dgm:prSet presAssocID="{BC85FFA1-86EA-462A-8C0E-90379AAE6218}" presName="node" presStyleLbl="node1" presStyleIdx="4" presStyleCnt="5">
        <dgm:presLayoutVars>
          <dgm:bulletEnabled val="1"/>
        </dgm:presLayoutVars>
      </dgm:prSet>
      <dgm:spPr/>
    </dgm:pt>
  </dgm:ptLst>
  <dgm:cxnLst>
    <dgm:cxn modelId="{E711971D-3C70-42C9-82DF-D7E6334C50D6}" srcId="{590EC528-CC2A-4B2E-9833-3F991D3AB37A}" destId="{BC85FFA1-86EA-462A-8C0E-90379AAE6218}" srcOrd="4" destOrd="0" parTransId="{E9CF7DC9-EBA5-4D54-ACC1-264C1BCA72B2}" sibTransId="{EABFF32C-A4FD-424F-B42B-12D550650715}"/>
    <dgm:cxn modelId="{72F9871E-A68A-4113-9586-ED991212289D}" type="presOf" srcId="{C0D4A6F0-8FE8-4B21-8F0A-9CAB43D8F727}" destId="{94B0F754-A548-47D5-967C-E3811F4979A6}" srcOrd="1" destOrd="0" presId="urn:microsoft.com/office/officeart/2005/8/layout/process2"/>
    <dgm:cxn modelId="{2F683822-1877-4EE5-9BA9-50C4EBC004FD}" type="presOf" srcId="{D7CCBC5B-695D-4C1A-B3E8-CA681E51F21B}" destId="{5AAAF963-662F-4FC7-A8A3-8F72831AA5DF}" srcOrd="0" destOrd="0" presId="urn:microsoft.com/office/officeart/2005/8/layout/process2"/>
    <dgm:cxn modelId="{5D7ED623-0824-463B-AD14-282551560A26}" srcId="{590EC528-CC2A-4B2E-9833-3F991D3AB37A}" destId="{D7CCBC5B-695D-4C1A-B3E8-CA681E51F21B}" srcOrd="2" destOrd="0" parTransId="{CC3FC3F6-9196-4F07-A0FB-5F51B175A91B}" sibTransId="{5743EFE0-32DE-4D11-B2C5-22F5BA83247C}"/>
    <dgm:cxn modelId="{0964392C-09A5-4F87-BA49-4EA037403F61}" type="presOf" srcId="{BC85FFA1-86EA-462A-8C0E-90379AAE6218}" destId="{1C934AF4-8165-453E-8301-0B88E96FFCC5}" srcOrd="0" destOrd="0" presId="urn:microsoft.com/office/officeart/2005/8/layout/process2"/>
    <dgm:cxn modelId="{97342530-A01F-4136-86DB-8C243C73D360}" type="presOf" srcId="{B81E2E1F-068D-489B-80DD-CB6404C66E0A}" destId="{2CB23C5B-2FD3-4414-82E4-677B461E1180}" srcOrd="1" destOrd="0" presId="urn:microsoft.com/office/officeart/2005/8/layout/process2"/>
    <dgm:cxn modelId="{986EFB3D-077F-41CC-9C6F-C8623ACEDDD7}" type="presOf" srcId="{B81E2E1F-068D-489B-80DD-CB6404C66E0A}" destId="{ABE41B9F-AB90-404D-ABBE-2F63C222F9D7}" srcOrd="0" destOrd="0" presId="urn:microsoft.com/office/officeart/2005/8/layout/process2"/>
    <dgm:cxn modelId="{4E539A6A-4DB9-4BC1-B268-E616AC0BAB5E}" type="presOf" srcId="{B92B2A6A-BDD0-4D87-972B-9C563C6E3CF0}" destId="{DCA42552-8A5E-41CE-92D9-F8516596FE36}" srcOrd="0" destOrd="0" presId="urn:microsoft.com/office/officeart/2005/8/layout/process2"/>
    <dgm:cxn modelId="{B9ABFC4B-C51A-4672-9687-35888BA1F660}" srcId="{590EC528-CC2A-4B2E-9833-3F991D3AB37A}" destId="{B92B2A6A-BDD0-4D87-972B-9C563C6E3CF0}" srcOrd="0" destOrd="0" parTransId="{24A6E45B-E22B-4A50-818B-0E659D248FCC}" sibTransId="{C0D4A6F0-8FE8-4B21-8F0A-9CAB43D8F727}"/>
    <dgm:cxn modelId="{C79D2573-E312-4A19-B744-EFD334C2910A}" type="presOf" srcId="{8184F010-280C-4574-9370-2F28F6BB5625}" destId="{717A1C8B-E7AD-42A6-834F-3E53CA9E2A62}" srcOrd="0" destOrd="0" presId="urn:microsoft.com/office/officeart/2005/8/layout/process2"/>
    <dgm:cxn modelId="{580A487B-88DB-4A18-AF4F-513D202EB42E}" srcId="{590EC528-CC2A-4B2E-9833-3F991D3AB37A}" destId="{7FFB5AFF-0A0C-4F24-8F24-085385F597D5}" srcOrd="3" destOrd="0" parTransId="{4B8B4B19-98E6-44D5-AF56-CB1912229C2C}" sibTransId="{B81E2E1F-068D-489B-80DD-CB6404C66E0A}"/>
    <dgm:cxn modelId="{2BBCE392-6808-4A3B-AB5A-3E49AAE1DF9B}" type="presOf" srcId="{5743EFE0-32DE-4D11-B2C5-22F5BA83247C}" destId="{62E54A62-0183-47D4-8DE3-C6D4448F5EC3}" srcOrd="1" destOrd="0" presId="urn:microsoft.com/office/officeart/2005/8/layout/process2"/>
    <dgm:cxn modelId="{D00DC895-4261-485D-80C7-6595E20BB3AB}" srcId="{590EC528-CC2A-4B2E-9833-3F991D3AB37A}" destId="{8184F010-280C-4574-9370-2F28F6BB5625}" srcOrd="1" destOrd="0" parTransId="{C99C7938-0835-4EF1-AA12-E0C555DED9CF}" sibTransId="{350C8493-0F99-46EB-AA59-03FD7596B4C8}"/>
    <dgm:cxn modelId="{2E2C5F96-A17E-43E7-A9E7-E8D8D0134C2C}" type="presOf" srcId="{590EC528-CC2A-4B2E-9833-3F991D3AB37A}" destId="{B111D755-0FFD-4B4D-8E42-C1BA6482EB9A}" srcOrd="0" destOrd="0" presId="urn:microsoft.com/office/officeart/2005/8/layout/process2"/>
    <dgm:cxn modelId="{2AEC129F-14A9-4DB8-B605-96F7DD5898F5}" type="presOf" srcId="{350C8493-0F99-46EB-AA59-03FD7596B4C8}" destId="{304E7B25-8F18-4276-ABE4-EF4184FD933C}" srcOrd="0" destOrd="0" presId="urn:microsoft.com/office/officeart/2005/8/layout/process2"/>
    <dgm:cxn modelId="{0B15BCA6-4238-47A1-A694-61C623C65F85}" type="presOf" srcId="{350C8493-0F99-46EB-AA59-03FD7596B4C8}" destId="{488F3280-F8B6-41D7-B040-48476C21B3E3}" srcOrd="1" destOrd="0" presId="urn:microsoft.com/office/officeart/2005/8/layout/process2"/>
    <dgm:cxn modelId="{AF95BAB1-4DA3-4AA7-8875-0FB4F0BD2D50}" type="presOf" srcId="{C0D4A6F0-8FE8-4B21-8F0A-9CAB43D8F727}" destId="{C2F70C03-F7F5-4C0D-B569-B3A44B8D73F0}" srcOrd="0" destOrd="0" presId="urn:microsoft.com/office/officeart/2005/8/layout/process2"/>
    <dgm:cxn modelId="{BD89ADB5-5468-4E13-AD7F-95CDC2DE51D3}" type="presOf" srcId="{7FFB5AFF-0A0C-4F24-8F24-085385F597D5}" destId="{8AAF8864-212B-4A13-8325-620A603DBC34}" srcOrd="0" destOrd="0" presId="urn:microsoft.com/office/officeart/2005/8/layout/process2"/>
    <dgm:cxn modelId="{C4926DDC-E1DB-4890-996C-73CCC92FE7AE}" type="presOf" srcId="{5743EFE0-32DE-4D11-B2C5-22F5BA83247C}" destId="{4039E1A4-6093-4C7D-8CCE-095A5AC97944}" srcOrd="0" destOrd="0" presId="urn:microsoft.com/office/officeart/2005/8/layout/process2"/>
    <dgm:cxn modelId="{D0F0BA17-2AF8-4DB3-AB0F-556860871088}" type="presParOf" srcId="{B111D755-0FFD-4B4D-8E42-C1BA6482EB9A}" destId="{DCA42552-8A5E-41CE-92D9-F8516596FE36}" srcOrd="0" destOrd="0" presId="urn:microsoft.com/office/officeart/2005/8/layout/process2"/>
    <dgm:cxn modelId="{6E326DE5-5A39-4347-A830-E032E302F356}" type="presParOf" srcId="{B111D755-0FFD-4B4D-8E42-C1BA6482EB9A}" destId="{C2F70C03-F7F5-4C0D-B569-B3A44B8D73F0}" srcOrd="1" destOrd="0" presId="urn:microsoft.com/office/officeart/2005/8/layout/process2"/>
    <dgm:cxn modelId="{D99BEF28-374A-47E7-8E5A-2A97BE9D16E8}" type="presParOf" srcId="{C2F70C03-F7F5-4C0D-B569-B3A44B8D73F0}" destId="{94B0F754-A548-47D5-967C-E3811F4979A6}" srcOrd="0" destOrd="0" presId="urn:microsoft.com/office/officeart/2005/8/layout/process2"/>
    <dgm:cxn modelId="{059B6DE5-79F6-49EC-B092-DE7537C92687}" type="presParOf" srcId="{B111D755-0FFD-4B4D-8E42-C1BA6482EB9A}" destId="{717A1C8B-E7AD-42A6-834F-3E53CA9E2A62}" srcOrd="2" destOrd="0" presId="urn:microsoft.com/office/officeart/2005/8/layout/process2"/>
    <dgm:cxn modelId="{6E190BED-6E62-437E-A380-F762FA21948E}" type="presParOf" srcId="{B111D755-0FFD-4B4D-8E42-C1BA6482EB9A}" destId="{304E7B25-8F18-4276-ABE4-EF4184FD933C}" srcOrd="3" destOrd="0" presId="urn:microsoft.com/office/officeart/2005/8/layout/process2"/>
    <dgm:cxn modelId="{3C37C7F9-BFBF-4B7D-ABBF-CA6E8682FB1B}" type="presParOf" srcId="{304E7B25-8F18-4276-ABE4-EF4184FD933C}" destId="{488F3280-F8B6-41D7-B040-48476C21B3E3}" srcOrd="0" destOrd="0" presId="urn:microsoft.com/office/officeart/2005/8/layout/process2"/>
    <dgm:cxn modelId="{D21EE042-C326-481A-805E-46E693C6A0E8}" type="presParOf" srcId="{B111D755-0FFD-4B4D-8E42-C1BA6482EB9A}" destId="{5AAAF963-662F-4FC7-A8A3-8F72831AA5DF}" srcOrd="4" destOrd="0" presId="urn:microsoft.com/office/officeart/2005/8/layout/process2"/>
    <dgm:cxn modelId="{2F106C91-E16A-4896-9D7C-830BD2F16551}" type="presParOf" srcId="{B111D755-0FFD-4B4D-8E42-C1BA6482EB9A}" destId="{4039E1A4-6093-4C7D-8CCE-095A5AC97944}" srcOrd="5" destOrd="0" presId="urn:microsoft.com/office/officeart/2005/8/layout/process2"/>
    <dgm:cxn modelId="{1B597C6F-408D-4278-BD77-797E599ECC79}" type="presParOf" srcId="{4039E1A4-6093-4C7D-8CCE-095A5AC97944}" destId="{62E54A62-0183-47D4-8DE3-C6D4448F5EC3}" srcOrd="0" destOrd="0" presId="urn:microsoft.com/office/officeart/2005/8/layout/process2"/>
    <dgm:cxn modelId="{8AF0CE4B-CAE2-4559-8831-0415E7228D25}" type="presParOf" srcId="{B111D755-0FFD-4B4D-8E42-C1BA6482EB9A}" destId="{8AAF8864-212B-4A13-8325-620A603DBC34}" srcOrd="6" destOrd="0" presId="urn:microsoft.com/office/officeart/2005/8/layout/process2"/>
    <dgm:cxn modelId="{5A2A609B-CD87-41F3-8066-C6A94F6EF542}" type="presParOf" srcId="{B111D755-0FFD-4B4D-8E42-C1BA6482EB9A}" destId="{ABE41B9F-AB90-404D-ABBE-2F63C222F9D7}" srcOrd="7" destOrd="0" presId="urn:microsoft.com/office/officeart/2005/8/layout/process2"/>
    <dgm:cxn modelId="{0B73F34F-8C57-4636-8253-7EDF7C3CE61F}" type="presParOf" srcId="{ABE41B9F-AB90-404D-ABBE-2F63C222F9D7}" destId="{2CB23C5B-2FD3-4414-82E4-677B461E1180}" srcOrd="0" destOrd="0" presId="urn:microsoft.com/office/officeart/2005/8/layout/process2"/>
    <dgm:cxn modelId="{9021926C-75D8-40E1-842D-DAD3256844F8}" type="presParOf" srcId="{B111D755-0FFD-4B4D-8E42-C1BA6482EB9A}" destId="{1C934AF4-8165-453E-8301-0B88E96FFCC5}"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C97842-788F-4182-862A-A112883E2409}" type="doc">
      <dgm:prSet loTypeId="urn:microsoft.com/office/officeart/2005/8/layout/process2" loCatId="process" qsTypeId="urn:microsoft.com/office/officeart/2005/8/quickstyle/simple1" qsCatId="simple" csTypeId="urn:microsoft.com/office/officeart/2005/8/colors/accent1_2" csCatId="accent1" phldr="1"/>
      <dgm:spPr/>
    </dgm:pt>
    <dgm:pt modelId="{270CB652-20F4-400E-AFC6-C9166A848607}">
      <dgm:prSet phldrT="[Tekst]"/>
      <dgm:spPr>
        <a:solidFill>
          <a:srgbClr val="FF0000"/>
        </a:solidFill>
      </dgm:spPr>
      <dgm:t>
        <a:bodyPr/>
        <a:lstStyle/>
        <a:p>
          <a:r>
            <a:rPr lang="pl-PL" dirty="0">
              <a:solidFill>
                <a:schemeClr val="tx1"/>
              </a:solidFill>
            </a:rPr>
            <a:t>Wspólne sprzątanie</a:t>
          </a:r>
        </a:p>
      </dgm:t>
    </dgm:pt>
    <dgm:pt modelId="{618029BC-86F3-40C7-BD84-E65CB7694FF9}" type="parTrans" cxnId="{08DD6521-EDAB-40EB-8C59-6DAC17DF6563}">
      <dgm:prSet/>
      <dgm:spPr/>
      <dgm:t>
        <a:bodyPr/>
        <a:lstStyle/>
        <a:p>
          <a:endParaRPr lang="pl-PL"/>
        </a:p>
      </dgm:t>
    </dgm:pt>
    <dgm:pt modelId="{E031D93A-20B2-4FA9-A72A-EB2420A65D71}" type="sibTrans" cxnId="{08DD6521-EDAB-40EB-8C59-6DAC17DF6563}">
      <dgm:prSet/>
      <dgm:spPr/>
      <dgm:t>
        <a:bodyPr/>
        <a:lstStyle/>
        <a:p>
          <a:endParaRPr lang="pl-PL"/>
        </a:p>
      </dgm:t>
    </dgm:pt>
    <dgm:pt modelId="{482C0038-8B7C-4E1F-87C9-DBB2912B2083}">
      <dgm:prSet/>
      <dgm:spPr/>
      <dgm:t>
        <a:bodyPr/>
        <a:lstStyle/>
        <a:p>
          <a:r>
            <a:rPr lang="en-US" dirty="0">
              <a:solidFill>
                <a:schemeClr val="tx1"/>
              </a:solidFill>
            </a:rPr>
            <a:t>współodpowiedzialne za porządek w domu</a:t>
          </a:r>
          <a:endParaRPr lang="pl-PL" dirty="0">
            <a:solidFill>
              <a:schemeClr val="tx1"/>
            </a:solidFill>
          </a:endParaRPr>
        </a:p>
      </dgm:t>
    </dgm:pt>
    <dgm:pt modelId="{E3E9549A-CD26-4B3B-B2EE-D51667EBFA52}" type="parTrans" cxnId="{8D8668B7-5539-414C-BF7D-89A1A9988486}">
      <dgm:prSet/>
      <dgm:spPr/>
      <dgm:t>
        <a:bodyPr/>
        <a:lstStyle/>
        <a:p>
          <a:endParaRPr lang="pl-PL"/>
        </a:p>
      </dgm:t>
    </dgm:pt>
    <dgm:pt modelId="{95044E3B-48A2-4296-94DE-5F26985F23A5}" type="sibTrans" cxnId="{8D8668B7-5539-414C-BF7D-89A1A9988486}">
      <dgm:prSet/>
      <dgm:spPr/>
      <dgm:t>
        <a:bodyPr/>
        <a:lstStyle/>
        <a:p>
          <a:endParaRPr lang="pl-PL"/>
        </a:p>
      </dgm:t>
    </dgm:pt>
    <dgm:pt modelId="{0FF492C9-C8EC-4E45-AEF1-B4B350B87DE1}">
      <dgm:prSet/>
      <dgm:spPr/>
      <dgm:t>
        <a:bodyPr/>
        <a:lstStyle/>
        <a:p>
          <a:r>
            <a:rPr lang="en-US" dirty="0">
              <a:solidFill>
                <a:schemeClr val="tx1">
                  <a:lumMod val="75000"/>
                  <a:lumOff val="25000"/>
                </a:schemeClr>
              </a:solidFill>
            </a:rPr>
            <a:t>wzmocni</a:t>
          </a:r>
          <a:r>
            <a:rPr lang="pl-PL" dirty="0">
              <a:solidFill>
                <a:schemeClr val="tx1">
                  <a:lumMod val="75000"/>
                  <a:lumOff val="25000"/>
                </a:schemeClr>
              </a:solidFill>
            </a:rPr>
            <a:t>a</a:t>
          </a:r>
          <a:r>
            <a:rPr lang="en-US" dirty="0">
              <a:solidFill>
                <a:schemeClr val="tx1">
                  <a:lumMod val="75000"/>
                  <a:lumOff val="25000"/>
                </a:schemeClr>
              </a:solidFill>
            </a:rPr>
            <a:t> </a:t>
          </a:r>
          <a:r>
            <a:rPr lang="pl-PL" dirty="0">
              <a:solidFill>
                <a:schemeClr val="tx1">
                  <a:lumMod val="75000"/>
                  <a:lumOff val="25000"/>
                </a:schemeClr>
              </a:solidFill>
            </a:rPr>
            <a:t>swoje</a:t>
          </a:r>
          <a:r>
            <a:rPr lang="en-US" dirty="0">
              <a:solidFill>
                <a:schemeClr val="tx1">
                  <a:lumMod val="75000"/>
                  <a:lumOff val="25000"/>
                </a:schemeClr>
              </a:solidFill>
            </a:rPr>
            <a:t> poczucie wartości, gdy będzie miało realny wkład w życie rodziny. </a:t>
          </a:r>
          <a:endParaRPr lang="pl-PL" dirty="0"/>
        </a:p>
      </dgm:t>
    </dgm:pt>
    <dgm:pt modelId="{CF0BF2F9-22C9-4353-BACB-12D6D1042C87}" type="parTrans" cxnId="{1480F6E3-93EE-4A62-8763-F447E9145895}">
      <dgm:prSet/>
      <dgm:spPr/>
      <dgm:t>
        <a:bodyPr/>
        <a:lstStyle/>
        <a:p>
          <a:endParaRPr lang="pl-PL"/>
        </a:p>
      </dgm:t>
    </dgm:pt>
    <dgm:pt modelId="{167FF2F5-B124-4BFB-9119-398ABBC78181}" type="sibTrans" cxnId="{1480F6E3-93EE-4A62-8763-F447E9145895}">
      <dgm:prSet/>
      <dgm:spPr/>
      <dgm:t>
        <a:bodyPr/>
        <a:lstStyle/>
        <a:p>
          <a:endParaRPr lang="pl-PL"/>
        </a:p>
      </dgm:t>
    </dgm:pt>
    <dgm:pt modelId="{8E5A6DCE-BFDC-43FC-AD98-0B2DAE3E6248}" type="pres">
      <dgm:prSet presAssocID="{42C97842-788F-4182-862A-A112883E2409}" presName="linearFlow" presStyleCnt="0">
        <dgm:presLayoutVars>
          <dgm:resizeHandles val="exact"/>
        </dgm:presLayoutVars>
      </dgm:prSet>
      <dgm:spPr/>
    </dgm:pt>
    <dgm:pt modelId="{F62BC750-71DD-4D4B-9D27-CA137F9D34E4}" type="pres">
      <dgm:prSet presAssocID="{270CB652-20F4-400E-AFC6-C9166A848607}" presName="node" presStyleLbl="node1" presStyleIdx="0" presStyleCnt="3" custLinFactNeighborX="-1359" custLinFactNeighborY="-4371">
        <dgm:presLayoutVars>
          <dgm:bulletEnabled val="1"/>
        </dgm:presLayoutVars>
      </dgm:prSet>
      <dgm:spPr/>
    </dgm:pt>
    <dgm:pt modelId="{5F42D2AF-4B0A-4962-843B-4B7DC343EEBE}" type="pres">
      <dgm:prSet presAssocID="{E031D93A-20B2-4FA9-A72A-EB2420A65D71}" presName="sibTrans" presStyleLbl="sibTrans2D1" presStyleIdx="0" presStyleCnt="2"/>
      <dgm:spPr/>
    </dgm:pt>
    <dgm:pt modelId="{77FB9F7B-261D-4368-ADB7-F909BA0B4F68}" type="pres">
      <dgm:prSet presAssocID="{E031D93A-20B2-4FA9-A72A-EB2420A65D71}" presName="connectorText" presStyleLbl="sibTrans2D1" presStyleIdx="0" presStyleCnt="2"/>
      <dgm:spPr/>
    </dgm:pt>
    <dgm:pt modelId="{F4D4BED9-60A1-4F42-8ED7-ED532EE8BF65}" type="pres">
      <dgm:prSet presAssocID="{482C0038-8B7C-4E1F-87C9-DBB2912B2083}" presName="node" presStyleLbl="node1" presStyleIdx="1" presStyleCnt="3">
        <dgm:presLayoutVars>
          <dgm:bulletEnabled val="1"/>
        </dgm:presLayoutVars>
      </dgm:prSet>
      <dgm:spPr/>
    </dgm:pt>
    <dgm:pt modelId="{3186A5BC-1988-4BF9-8162-7568ABE3F3C7}" type="pres">
      <dgm:prSet presAssocID="{95044E3B-48A2-4296-94DE-5F26985F23A5}" presName="sibTrans" presStyleLbl="sibTrans2D1" presStyleIdx="1" presStyleCnt="2"/>
      <dgm:spPr/>
    </dgm:pt>
    <dgm:pt modelId="{093D4333-B898-49B2-A01B-0210CF46F938}" type="pres">
      <dgm:prSet presAssocID="{95044E3B-48A2-4296-94DE-5F26985F23A5}" presName="connectorText" presStyleLbl="sibTrans2D1" presStyleIdx="1" presStyleCnt="2"/>
      <dgm:spPr/>
    </dgm:pt>
    <dgm:pt modelId="{68307AB7-CF31-4D3B-B0D3-62737525D544}" type="pres">
      <dgm:prSet presAssocID="{0FF492C9-C8EC-4E45-AEF1-B4B350B87DE1}" presName="node" presStyleLbl="node1" presStyleIdx="2" presStyleCnt="3">
        <dgm:presLayoutVars>
          <dgm:bulletEnabled val="1"/>
        </dgm:presLayoutVars>
      </dgm:prSet>
      <dgm:spPr/>
    </dgm:pt>
  </dgm:ptLst>
  <dgm:cxnLst>
    <dgm:cxn modelId="{87765308-BEE4-405B-98AA-D190FC212C83}" type="presOf" srcId="{95044E3B-48A2-4296-94DE-5F26985F23A5}" destId="{093D4333-B898-49B2-A01B-0210CF46F938}" srcOrd="1" destOrd="0" presId="urn:microsoft.com/office/officeart/2005/8/layout/process2"/>
    <dgm:cxn modelId="{D202DE1E-EE39-4074-83BE-1C614DD21B02}" type="presOf" srcId="{95044E3B-48A2-4296-94DE-5F26985F23A5}" destId="{3186A5BC-1988-4BF9-8162-7568ABE3F3C7}" srcOrd="0" destOrd="0" presId="urn:microsoft.com/office/officeart/2005/8/layout/process2"/>
    <dgm:cxn modelId="{08DD6521-EDAB-40EB-8C59-6DAC17DF6563}" srcId="{42C97842-788F-4182-862A-A112883E2409}" destId="{270CB652-20F4-400E-AFC6-C9166A848607}" srcOrd="0" destOrd="0" parTransId="{618029BC-86F3-40C7-BD84-E65CB7694FF9}" sibTransId="{E031D93A-20B2-4FA9-A72A-EB2420A65D71}"/>
    <dgm:cxn modelId="{C0090A4D-D6CD-4F3A-B3F4-1876A9EBA737}" type="presOf" srcId="{0FF492C9-C8EC-4E45-AEF1-B4B350B87DE1}" destId="{68307AB7-CF31-4D3B-B0D3-62737525D544}" srcOrd="0" destOrd="0" presId="urn:microsoft.com/office/officeart/2005/8/layout/process2"/>
    <dgm:cxn modelId="{5A72E073-A77D-4B51-83F6-7A340543325C}" type="presOf" srcId="{482C0038-8B7C-4E1F-87C9-DBB2912B2083}" destId="{F4D4BED9-60A1-4F42-8ED7-ED532EE8BF65}" srcOrd="0" destOrd="0" presId="urn:microsoft.com/office/officeart/2005/8/layout/process2"/>
    <dgm:cxn modelId="{2D14A1AE-AAFE-4BFB-A71B-8553161B374B}" type="presOf" srcId="{42C97842-788F-4182-862A-A112883E2409}" destId="{8E5A6DCE-BFDC-43FC-AD98-0B2DAE3E6248}" srcOrd="0" destOrd="0" presId="urn:microsoft.com/office/officeart/2005/8/layout/process2"/>
    <dgm:cxn modelId="{654B5AB6-32D3-4582-A38D-C14C71453097}" type="presOf" srcId="{E031D93A-20B2-4FA9-A72A-EB2420A65D71}" destId="{77FB9F7B-261D-4368-ADB7-F909BA0B4F68}" srcOrd="1" destOrd="0" presId="urn:microsoft.com/office/officeart/2005/8/layout/process2"/>
    <dgm:cxn modelId="{8D8668B7-5539-414C-BF7D-89A1A9988486}" srcId="{42C97842-788F-4182-862A-A112883E2409}" destId="{482C0038-8B7C-4E1F-87C9-DBB2912B2083}" srcOrd="1" destOrd="0" parTransId="{E3E9549A-CD26-4B3B-B2EE-D51667EBFA52}" sibTransId="{95044E3B-48A2-4296-94DE-5F26985F23A5}"/>
    <dgm:cxn modelId="{7581C8BB-70CB-46EB-86CE-5ED769E6BE73}" type="presOf" srcId="{E031D93A-20B2-4FA9-A72A-EB2420A65D71}" destId="{5F42D2AF-4B0A-4962-843B-4B7DC343EEBE}" srcOrd="0" destOrd="0" presId="urn:microsoft.com/office/officeart/2005/8/layout/process2"/>
    <dgm:cxn modelId="{1480F6E3-93EE-4A62-8763-F447E9145895}" srcId="{42C97842-788F-4182-862A-A112883E2409}" destId="{0FF492C9-C8EC-4E45-AEF1-B4B350B87DE1}" srcOrd="2" destOrd="0" parTransId="{CF0BF2F9-22C9-4353-BACB-12D6D1042C87}" sibTransId="{167FF2F5-B124-4BFB-9119-398ABBC78181}"/>
    <dgm:cxn modelId="{D627DDF9-9EAF-4D79-96DB-4309D1B96825}" type="presOf" srcId="{270CB652-20F4-400E-AFC6-C9166A848607}" destId="{F62BC750-71DD-4D4B-9D27-CA137F9D34E4}" srcOrd="0" destOrd="0" presId="urn:microsoft.com/office/officeart/2005/8/layout/process2"/>
    <dgm:cxn modelId="{7B85D33A-8963-445B-A671-F814FD99714E}" type="presParOf" srcId="{8E5A6DCE-BFDC-43FC-AD98-0B2DAE3E6248}" destId="{F62BC750-71DD-4D4B-9D27-CA137F9D34E4}" srcOrd="0" destOrd="0" presId="urn:microsoft.com/office/officeart/2005/8/layout/process2"/>
    <dgm:cxn modelId="{D3948E34-4FBC-4047-9EAA-2A6B148D7F45}" type="presParOf" srcId="{8E5A6DCE-BFDC-43FC-AD98-0B2DAE3E6248}" destId="{5F42D2AF-4B0A-4962-843B-4B7DC343EEBE}" srcOrd="1" destOrd="0" presId="urn:microsoft.com/office/officeart/2005/8/layout/process2"/>
    <dgm:cxn modelId="{ADA6D13D-E0FC-44F3-9D1D-FB08D58DA497}" type="presParOf" srcId="{5F42D2AF-4B0A-4962-843B-4B7DC343EEBE}" destId="{77FB9F7B-261D-4368-ADB7-F909BA0B4F68}" srcOrd="0" destOrd="0" presId="urn:microsoft.com/office/officeart/2005/8/layout/process2"/>
    <dgm:cxn modelId="{6E334408-31E1-417F-8E59-E31A36B3483F}" type="presParOf" srcId="{8E5A6DCE-BFDC-43FC-AD98-0B2DAE3E6248}" destId="{F4D4BED9-60A1-4F42-8ED7-ED532EE8BF65}" srcOrd="2" destOrd="0" presId="urn:microsoft.com/office/officeart/2005/8/layout/process2"/>
    <dgm:cxn modelId="{4F3FC65D-ADBC-4844-95D4-0C488A4DFA27}" type="presParOf" srcId="{8E5A6DCE-BFDC-43FC-AD98-0B2DAE3E6248}" destId="{3186A5BC-1988-4BF9-8162-7568ABE3F3C7}" srcOrd="3" destOrd="0" presId="urn:microsoft.com/office/officeart/2005/8/layout/process2"/>
    <dgm:cxn modelId="{E33FC6AB-72AE-409D-98B1-68034F90C624}" type="presParOf" srcId="{3186A5BC-1988-4BF9-8162-7568ABE3F3C7}" destId="{093D4333-B898-49B2-A01B-0210CF46F938}" srcOrd="0" destOrd="0" presId="urn:microsoft.com/office/officeart/2005/8/layout/process2"/>
    <dgm:cxn modelId="{E66DD2B7-DBBB-4BCC-B67C-C291AEC8DD3C}" type="presParOf" srcId="{8E5A6DCE-BFDC-43FC-AD98-0B2DAE3E6248}" destId="{68307AB7-CF31-4D3B-B0D3-62737525D544}" srcOrd="4"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7AECF6-3775-4EF3-8FB2-3B6E9647CA2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E9A170FA-E582-4577-A0CE-448C3AD212BB}">
      <dgm:prSet phldrT="[Tekst]"/>
      <dgm:spPr>
        <a:solidFill>
          <a:srgbClr val="FF0000"/>
        </a:solidFill>
      </dgm:spPr>
      <dgm:t>
        <a:bodyPr/>
        <a:lstStyle/>
        <a:p>
          <a:r>
            <a:rPr lang="en-US" b="1" dirty="0"/>
            <a:t>Zagrożeni</a:t>
          </a:r>
          <a:r>
            <a:rPr lang="pl-PL" b="1" dirty="0"/>
            <a:t>a</a:t>
          </a:r>
          <a:r>
            <a:rPr lang="en-US" b="1" dirty="0"/>
            <a:t> wynikające</a:t>
          </a:r>
          <a:br>
            <a:rPr lang="pl-PL" b="1" dirty="0"/>
          </a:br>
          <a:r>
            <a:rPr lang="en-US" b="1" dirty="0"/>
            <a:t> z korzystania z Internetu</a:t>
          </a:r>
          <a:endParaRPr lang="pl-PL" dirty="0"/>
        </a:p>
      </dgm:t>
    </dgm:pt>
    <dgm:pt modelId="{F833CFA8-36E4-4986-BCEA-9AF7B6B7B093}" type="parTrans" cxnId="{8BD394A8-1F47-4152-87EC-667754C79ABA}">
      <dgm:prSet/>
      <dgm:spPr/>
      <dgm:t>
        <a:bodyPr/>
        <a:lstStyle/>
        <a:p>
          <a:endParaRPr lang="pl-PL"/>
        </a:p>
      </dgm:t>
    </dgm:pt>
    <dgm:pt modelId="{69657079-366B-41C7-9244-1FB2808F4AF0}" type="sibTrans" cxnId="{8BD394A8-1F47-4152-87EC-667754C79ABA}">
      <dgm:prSet/>
      <dgm:spPr/>
      <dgm:t>
        <a:bodyPr/>
        <a:lstStyle/>
        <a:p>
          <a:endParaRPr lang="pl-PL"/>
        </a:p>
      </dgm:t>
    </dgm:pt>
    <dgm:pt modelId="{E05EE539-4EB2-41A2-B28E-5B4992907182}">
      <dgm:prSet phldrT="[Tekst]"/>
      <dgm:spPr>
        <a:solidFill>
          <a:schemeClr val="accent6"/>
        </a:solidFill>
      </dgm:spPr>
      <dgm:t>
        <a:bodyPr/>
        <a:lstStyle/>
        <a:p>
          <a:r>
            <a:rPr lang="en-US" dirty="0"/>
            <a:t>uzależnienie </a:t>
          </a:r>
          <a:endParaRPr lang="pl-PL" dirty="0"/>
        </a:p>
      </dgm:t>
    </dgm:pt>
    <dgm:pt modelId="{DADBAD99-8B4B-45CB-9C02-337E8D89E012}" type="parTrans" cxnId="{FE598C04-44FC-4350-AC7A-382216D7AB20}">
      <dgm:prSet/>
      <dgm:spPr/>
      <dgm:t>
        <a:bodyPr/>
        <a:lstStyle/>
        <a:p>
          <a:endParaRPr lang="pl-PL"/>
        </a:p>
      </dgm:t>
    </dgm:pt>
    <dgm:pt modelId="{EAD2B659-1925-4D98-8F85-CF5CFDDEAA7E}" type="sibTrans" cxnId="{FE598C04-44FC-4350-AC7A-382216D7AB20}">
      <dgm:prSet/>
      <dgm:spPr/>
      <dgm:t>
        <a:bodyPr/>
        <a:lstStyle/>
        <a:p>
          <a:endParaRPr lang="pl-PL"/>
        </a:p>
      </dgm:t>
    </dgm:pt>
    <dgm:pt modelId="{88937727-8E84-4596-BB34-72B2E30D10CB}">
      <dgm:prSet phldrT="[Tekst]"/>
      <dgm:spPr>
        <a:solidFill>
          <a:schemeClr val="accent5">
            <a:lumMod val="40000"/>
            <a:lumOff val="60000"/>
          </a:schemeClr>
        </a:solidFill>
      </dgm:spPr>
      <dgm:t>
        <a:bodyPr/>
        <a:lstStyle/>
        <a:p>
          <a:r>
            <a:rPr lang="en-US" dirty="0"/>
            <a:t>problemy z odróżnieniem świata realnego od fikcji </a:t>
          </a:r>
          <a:endParaRPr lang="pl-PL" dirty="0"/>
        </a:p>
      </dgm:t>
    </dgm:pt>
    <dgm:pt modelId="{4D15BE37-509A-44B0-9C0B-E135B153FC77}" type="parTrans" cxnId="{AF9B3386-7565-4DD7-BBAC-B51168A88214}">
      <dgm:prSet/>
      <dgm:spPr/>
      <dgm:t>
        <a:bodyPr/>
        <a:lstStyle/>
        <a:p>
          <a:endParaRPr lang="pl-PL"/>
        </a:p>
      </dgm:t>
    </dgm:pt>
    <dgm:pt modelId="{490196E3-22B8-4FD3-BE85-D2AD63F3F9EF}" type="sibTrans" cxnId="{AF9B3386-7565-4DD7-BBAC-B51168A88214}">
      <dgm:prSet/>
      <dgm:spPr/>
      <dgm:t>
        <a:bodyPr/>
        <a:lstStyle/>
        <a:p>
          <a:endParaRPr lang="pl-PL"/>
        </a:p>
      </dgm:t>
    </dgm:pt>
    <dgm:pt modelId="{80B0BB60-95FF-4BCC-8DEB-1B112DD2BFC7}">
      <dgm:prSet phldrT="[Tekst]"/>
      <dgm:spPr>
        <a:solidFill>
          <a:schemeClr val="accent4">
            <a:lumMod val="40000"/>
            <a:lumOff val="60000"/>
          </a:schemeClr>
        </a:solidFill>
      </dgm:spPr>
      <dgm:t>
        <a:bodyPr/>
        <a:lstStyle/>
        <a:p>
          <a:r>
            <a:rPr lang="pl-PL" dirty="0"/>
            <a:t>s</a:t>
          </a:r>
          <a:r>
            <a:rPr lang="en-US" dirty="0"/>
            <a:t>chorze</a:t>
          </a:r>
          <a:r>
            <a:rPr lang="pl-PL" dirty="0"/>
            <a:t>nia </a:t>
          </a:r>
          <a:r>
            <a:rPr lang="en-US" dirty="0"/>
            <a:t> związa</a:t>
          </a:r>
          <a:r>
            <a:rPr lang="pl-PL" dirty="0"/>
            <a:t>ne</a:t>
          </a:r>
          <a:r>
            <a:rPr lang="en-US" dirty="0"/>
            <a:t> z wadami postawy lub wzroku. </a:t>
          </a:r>
          <a:endParaRPr lang="pl-PL" dirty="0"/>
        </a:p>
      </dgm:t>
    </dgm:pt>
    <dgm:pt modelId="{09AEA489-52E7-46BB-922A-05D916FF456E}" type="parTrans" cxnId="{7D3CBEED-58AC-4DEA-BDEE-37790CAC8071}">
      <dgm:prSet/>
      <dgm:spPr/>
      <dgm:t>
        <a:bodyPr/>
        <a:lstStyle/>
        <a:p>
          <a:endParaRPr lang="pl-PL"/>
        </a:p>
      </dgm:t>
    </dgm:pt>
    <dgm:pt modelId="{7F3CBF6B-9CAD-4455-B733-E4BE2131A055}" type="sibTrans" cxnId="{7D3CBEED-58AC-4DEA-BDEE-37790CAC8071}">
      <dgm:prSet/>
      <dgm:spPr/>
      <dgm:t>
        <a:bodyPr/>
        <a:lstStyle/>
        <a:p>
          <a:endParaRPr lang="pl-PL"/>
        </a:p>
      </dgm:t>
    </dgm:pt>
    <dgm:pt modelId="{31F38D14-E9D3-4325-8576-4731D5C54433}">
      <dgm:prSet phldrT="[Tekst]"/>
      <dgm:spPr>
        <a:solidFill>
          <a:schemeClr val="accent2">
            <a:lumMod val="40000"/>
            <a:lumOff val="60000"/>
          </a:schemeClr>
        </a:solidFill>
      </dgm:spPr>
      <dgm:t>
        <a:bodyPr/>
        <a:lstStyle/>
        <a:p>
          <a:r>
            <a:rPr lang="pl-PL" dirty="0"/>
            <a:t>wzbudzanie</a:t>
          </a:r>
          <a:r>
            <a:rPr lang="en-US" dirty="0"/>
            <a:t> </a:t>
          </a:r>
          <a:r>
            <a:rPr lang="pl-PL" dirty="0"/>
            <a:t>agresji</a:t>
          </a:r>
          <a:r>
            <a:rPr lang="en-US" dirty="0"/>
            <a:t> </a:t>
          </a:r>
          <a:endParaRPr lang="pl-PL" dirty="0"/>
        </a:p>
      </dgm:t>
    </dgm:pt>
    <dgm:pt modelId="{147B3C66-ADDE-4597-9716-38DA95D52138}" type="parTrans" cxnId="{E3856AA5-1DA0-45D9-9267-D14A2DE0DEE3}">
      <dgm:prSet/>
      <dgm:spPr/>
      <dgm:t>
        <a:bodyPr/>
        <a:lstStyle/>
        <a:p>
          <a:endParaRPr lang="pl-PL"/>
        </a:p>
      </dgm:t>
    </dgm:pt>
    <dgm:pt modelId="{2CC00C4C-C0AA-4C79-B551-EE8F05FC8C23}" type="sibTrans" cxnId="{E3856AA5-1DA0-45D9-9267-D14A2DE0DEE3}">
      <dgm:prSet/>
      <dgm:spPr/>
      <dgm:t>
        <a:bodyPr/>
        <a:lstStyle/>
        <a:p>
          <a:endParaRPr lang="pl-PL"/>
        </a:p>
      </dgm:t>
    </dgm:pt>
    <dgm:pt modelId="{89BD07EB-4CE7-42EA-8FD9-A0FD3DCA94CB}" type="pres">
      <dgm:prSet presAssocID="{F17AECF6-3775-4EF3-8FB2-3B6E9647CA2E}" presName="outerComposite" presStyleCnt="0">
        <dgm:presLayoutVars>
          <dgm:chMax val="5"/>
          <dgm:dir/>
          <dgm:resizeHandles val="exact"/>
        </dgm:presLayoutVars>
      </dgm:prSet>
      <dgm:spPr/>
    </dgm:pt>
    <dgm:pt modelId="{63A2CD1B-836D-4388-846D-125E64EBF8FB}" type="pres">
      <dgm:prSet presAssocID="{F17AECF6-3775-4EF3-8FB2-3B6E9647CA2E}" presName="dummyMaxCanvas" presStyleCnt="0">
        <dgm:presLayoutVars/>
      </dgm:prSet>
      <dgm:spPr/>
    </dgm:pt>
    <dgm:pt modelId="{9A5D00FB-B0EA-4517-B495-2525ED9C2ABB}" type="pres">
      <dgm:prSet presAssocID="{F17AECF6-3775-4EF3-8FB2-3B6E9647CA2E}" presName="FiveNodes_1" presStyleLbl="node1" presStyleIdx="0" presStyleCnt="5">
        <dgm:presLayoutVars>
          <dgm:bulletEnabled val="1"/>
        </dgm:presLayoutVars>
      </dgm:prSet>
      <dgm:spPr/>
    </dgm:pt>
    <dgm:pt modelId="{47179394-4FF9-4B3F-A5F3-65426447D25E}" type="pres">
      <dgm:prSet presAssocID="{F17AECF6-3775-4EF3-8FB2-3B6E9647CA2E}" presName="FiveNodes_2" presStyleLbl="node1" presStyleIdx="1" presStyleCnt="5">
        <dgm:presLayoutVars>
          <dgm:bulletEnabled val="1"/>
        </dgm:presLayoutVars>
      </dgm:prSet>
      <dgm:spPr/>
    </dgm:pt>
    <dgm:pt modelId="{EEBB6165-2702-4D3D-866E-AF13D76A5DE8}" type="pres">
      <dgm:prSet presAssocID="{F17AECF6-3775-4EF3-8FB2-3B6E9647CA2E}" presName="FiveNodes_3" presStyleLbl="node1" presStyleIdx="2" presStyleCnt="5">
        <dgm:presLayoutVars>
          <dgm:bulletEnabled val="1"/>
        </dgm:presLayoutVars>
      </dgm:prSet>
      <dgm:spPr/>
    </dgm:pt>
    <dgm:pt modelId="{2013A94B-DEAF-4B89-9726-595AF29E8F58}" type="pres">
      <dgm:prSet presAssocID="{F17AECF6-3775-4EF3-8FB2-3B6E9647CA2E}" presName="FiveNodes_4" presStyleLbl="node1" presStyleIdx="3" presStyleCnt="5">
        <dgm:presLayoutVars>
          <dgm:bulletEnabled val="1"/>
        </dgm:presLayoutVars>
      </dgm:prSet>
      <dgm:spPr/>
    </dgm:pt>
    <dgm:pt modelId="{9805AFEE-8720-483B-AF16-C7CBDE53D81A}" type="pres">
      <dgm:prSet presAssocID="{F17AECF6-3775-4EF3-8FB2-3B6E9647CA2E}" presName="FiveNodes_5" presStyleLbl="node1" presStyleIdx="4" presStyleCnt="5">
        <dgm:presLayoutVars>
          <dgm:bulletEnabled val="1"/>
        </dgm:presLayoutVars>
      </dgm:prSet>
      <dgm:spPr/>
    </dgm:pt>
    <dgm:pt modelId="{331F7151-5385-4EED-AB99-AA33DD8C086A}" type="pres">
      <dgm:prSet presAssocID="{F17AECF6-3775-4EF3-8FB2-3B6E9647CA2E}" presName="FiveConn_1-2" presStyleLbl="fgAccFollowNode1" presStyleIdx="0" presStyleCnt="4">
        <dgm:presLayoutVars>
          <dgm:bulletEnabled val="1"/>
        </dgm:presLayoutVars>
      </dgm:prSet>
      <dgm:spPr/>
    </dgm:pt>
    <dgm:pt modelId="{0FB7F148-02C7-4AE0-9898-15398CA1506B}" type="pres">
      <dgm:prSet presAssocID="{F17AECF6-3775-4EF3-8FB2-3B6E9647CA2E}" presName="FiveConn_2-3" presStyleLbl="fgAccFollowNode1" presStyleIdx="1" presStyleCnt="4">
        <dgm:presLayoutVars>
          <dgm:bulletEnabled val="1"/>
        </dgm:presLayoutVars>
      </dgm:prSet>
      <dgm:spPr/>
    </dgm:pt>
    <dgm:pt modelId="{E726B83F-0CCC-47DF-A910-BFA58215BA26}" type="pres">
      <dgm:prSet presAssocID="{F17AECF6-3775-4EF3-8FB2-3B6E9647CA2E}" presName="FiveConn_3-4" presStyleLbl="fgAccFollowNode1" presStyleIdx="2" presStyleCnt="4">
        <dgm:presLayoutVars>
          <dgm:bulletEnabled val="1"/>
        </dgm:presLayoutVars>
      </dgm:prSet>
      <dgm:spPr/>
    </dgm:pt>
    <dgm:pt modelId="{DC5F30D7-D74C-4534-A556-4D81CFADE4F0}" type="pres">
      <dgm:prSet presAssocID="{F17AECF6-3775-4EF3-8FB2-3B6E9647CA2E}" presName="FiveConn_4-5" presStyleLbl="fgAccFollowNode1" presStyleIdx="3" presStyleCnt="4">
        <dgm:presLayoutVars>
          <dgm:bulletEnabled val="1"/>
        </dgm:presLayoutVars>
      </dgm:prSet>
      <dgm:spPr/>
    </dgm:pt>
    <dgm:pt modelId="{30BABEE7-5AD9-4D68-93B0-F9FF5067036F}" type="pres">
      <dgm:prSet presAssocID="{F17AECF6-3775-4EF3-8FB2-3B6E9647CA2E}" presName="FiveNodes_1_text" presStyleLbl="node1" presStyleIdx="4" presStyleCnt="5">
        <dgm:presLayoutVars>
          <dgm:bulletEnabled val="1"/>
        </dgm:presLayoutVars>
      </dgm:prSet>
      <dgm:spPr/>
    </dgm:pt>
    <dgm:pt modelId="{E7A6E4A6-1004-4924-B565-7B310B043698}" type="pres">
      <dgm:prSet presAssocID="{F17AECF6-3775-4EF3-8FB2-3B6E9647CA2E}" presName="FiveNodes_2_text" presStyleLbl="node1" presStyleIdx="4" presStyleCnt="5">
        <dgm:presLayoutVars>
          <dgm:bulletEnabled val="1"/>
        </dgm:presLayoutVars>
      </dgm:prSet>
      <dgm:spPr/>
    </dgm:pt>
    <dgm:pt modelId="{11A8111D-10C6-4DB4-BF39-793AA1BF3A68}" type="pres">
      <dgm:prSet presAssocID="{F17AECF6-3775-4EF3-8FB2-3B6E9647CA2E}" presName="FiveNodes_3_text" presStyleLbl="node1" presStyleIdx="4" presStyleCnt="5">
        <dgm:presLayoutVars>
          <dgm:bulletEnabled val="1"/>
        </dgm:presLayoutVars>
      </dgm:prSet>
      <dgm:spPr/>
    </dgm:pt>
    <dgm:pt modelId="{CCF25680-BBAE-4FF4-AF2B-2665DE1D9BFB}" type="pres">
      <dgm:prSet presAssocID="{F17AECF6-3775-4EF3-8FB2-3B6E9647CA2E}" presName="FiveNodes_4_text" presStyleLbl="node1" presStyleIdx="4" presStyleCnt="5">
        <dgm:presLayoutVars>
          <dgm:bulletEnabled val="1"/>
        </dgm:presLayoutVars>
      </dgm:prSet>
      <dgm:spPr/>
    </dgm:pt>
    <dgm:pt modelId="{28EDBF21-40A1-4788-AB37-42197FA9FB60}" type="pres">
      <dgm:prSet presAssocID="{F17AECF6-3775-4EF3-8FB2-3B6E9647CA2E}" presName="FiveNodes_5_text" presStyleLbl="node1" presStyleIdx="4" presStyleCnt="5">
        <dgm:presLayoutVars>
          <dgm:bulletEnabled val="1"/>
        </dgm:presLayoutVars>
      </dgm:prSet>
      <dgm:spPr/>
    </dgm:pt>
  </dgm:ptLst>
  <dgm:cxnLst>
    <dgm:cxn modelId="{FE598C04-44FC-4350-AC7A-382216D7AB20}" srcId="{F17AECF6-3775-4EF3-8FB2-3B6E9647CA2E}" destId="{E05EE539-4EB2-41A2-B28E-5B4992907182}" srcOrd="1" destOrd="0" parTransId="{DADBAD99-8B4B-45CB-9C02-337E8D89E012}" sibTransId="{EAD2B659-1925-4D98-8F85-CF5CFDDEAA7E}"/>
    <dgm:cxn modelId="{15E85E0F-9C5B-428E-AA2E-5D7886EFAD3B}" type="presOf" srcId="{7F3CBF6B-9CAD-4455-B733-E4BE2131A055}" destId="{DC5F30D7-D74C-4534-A556-4D81CFADE4F0}" srcOrd="0" destOrd="0" presId="urn:microsoft.com/office/officeart/2005/8/layout/vProcess5"/>
    <dgm:cxn modelId="{F251CD2B-2507-4922-AC42-A0E0E7AEE321}" type="presOf" srcId="{E05EE539-4EB2-41A2-B28E-5B4992907182}" destId="{E7A6E4A6-1004-4924-B565-7B310B043698}" srcOrd="1" destOrd="0" presId="urn:microsoft.com/office/officeart/2005/8/layout/vProcess5"/>
    <dgm:cxn modelId="{3FA2803C-E9B6-47E7-B77D-341038287FA6}" type="presOf" srcId="{E9A170FA-E582-4577-A0CE-448C3AD212BB}" destId="{9A5D00FB-B0EA-4517-B495-2525ED9C2ABB}" srcOrd="0" destOrd="0" presId="urn:microsoft.com/office/officeart/2005/8/layout/vProcess5"/>
    <dgm:cxn modelId="{485C903E-DEB7-4B81-9BF8-93B027F6C1AD}" type="presOf" srcId="{80B0BB60-95FF-4BCC-8DEB-1B112DD2BFC7}" destId="{2013A94B-DEAF-4B89-9726-595AF29E8F58}" srcOrd="0" destOrd="0" presId="urn:microsoft.com/office/officeart/2005/8/layout/vProcess5"/>
    <dgm:cxn modelId="{5F9CD363-5417-471F-9C25-B460E2B38413}" type="presOf" srcId="{E9A170FA-E582-4577-A0CE-448C3AD212BB}" destId="{30BABEE7-5AD9-4D68-93B0-F9FF5067036F}" srcOrd="1" destOrd="0" presId="urn:microsoft.com/office/officeart/2005/8/layout/vProcess5"/>
    <dgm:cxn modelId="{43319C46-E7BD-4EF9-9B67-B8C98EE62003}" type="presOf" srcId="{80B0BB60-95FF-4BCC-8DEB-1B112DD2BFC7}" destId="{CCF25680-BBAE-4FF4-AF2B-2665DE1D9BFB}" srcOrd="1" destOrd="0" presId="urn:microsoft.com/office/officeart/2005/8/layout/vProcess5"/>
    <dgm:cxn modelId="{EE9FBA46-13E6-4193-8D9F-8088ABBA7B84}" type="presOf" srcId="{88937727-8E84-4596-BB34-72B2E30D10CB}" destId="{EEBB6165-2702-4D3D-866E-AF13D76A5DE8}" srcOrd="0" destOrd="0" presId="urn:microsoft.com/office/officeart/2005/8/layout/vProcess5"/>
    <dgm:cxn modelId="{4124824E-F434-40E3-B28D-8AFBCC42EA28}" type="presOf" srcId="{E05EE539-4EB2-41A2-B28E-5B4992907182}" destId="{47179394-4FF9-4B3F-A5F3-65426447D25E}" srcOrd="0" destOrd="0" presId="urn:microsoft.com/office/officeart/2005/8/layout/vProcess5"/>
    <dgm:cxn modelId="{E5A79850-2616-46D0-A48F-895A106A0AB7}" type="presOf" srcId="{69657079-366B-41C7-9244-1FB2808F4AF0}" destId="{331F7151-5385-4EED-AB99-AA33DD8C086A}" srcOrd="0" destOrd="0" presId="urn:microsoft.com/office/officeart/2005/8/layout/vProcess5"/>
    <dgm:cxn modelId="{8F8C3353-5858-470B-81AD-2B9D5515BB1B}" type="presOf" srcId="{EAD2B659-1925-4D98-8F85-CF5CFDDEAA7E}" destId="{0FB7F148-02C7-4AE0-9898-15398CA1506B}" srcOrd="0" destOrd="0" presId="urn:microsoft.com/office/officeart/2005/8/layout/vProcess5"/>
    <dgm:cxn modelId="{AF9B3386-7565-4DD7-BBAC-B51168A88214}" srcId="{F17AECF6-3775-4EF3-8FB2-3B6E9647CA2E}" destId="{88937727-8E84-4596-BB34-72B2E30D10CB}" srcOrd="2" destOrd="0" parTransId="{4D15BE37-509A-44B0-9C0B-E135B153FC77}" sibTransId="{490196E3-22B8-4FD3-BE85-D2AD63F3F9EF}"/>
    <dgm:cxn modelId="{71578F8C-7B10-4459-B366-9DF04F36272A}" type="presOf" srcId="{490196E3-22B8-4FD3-BE85-D2AD63F3F9EF}" destId="{E726B83F-0CCC-47DF-A910-BFA58215BA26}" srcOrd="0" destOrd="0" presId="urn:microsoft.com/office/officeart/2005/8/layout/vProcess5"/>
    <dgm:cxn modelId="{48FDC393-FE06-4F1B-B470-9DE9486A59D6}" type="presOf" srcId="{31F38D14-E9D3-4325-8576-4731D5C54433}" destId="{28EDBF21-40A1-4788-AB37-42197FA9FB60}" srcOrd="1" destOrd="0" presId="urn:microsoft.com/office/officeart/2005/8/layout/vProcess5"/>
    <dgm:cxn modelId="{E3856AA5-1DA0-45D9-9267-D14A2DE0DEE3}" srcId="{F17AECF6-3775-4EF3-8FB2-3B6E9647CA2E}" destId="{31F38D14-E9D3-4325-8576-4731D5C54433}" srcOrd="4" destOrd="0" parTransId="{147B3C66-ADDE-4597-9716-38DA95D52138}" sibTransId="{2CC00C4C-C0AA-4C79-B551-EE8F05FC8C23}"/>
    <dgm:cxn modelId="{638B95A6-58BF-47B5-B6E6-65491DD519FF}" type="presOf" srcId="{88937727-8E84-4596-BB34-72B2E30D10CB}" destId="{11A8111D-10C6-4DB4-BF39-793AA1BF3A68}" srcOrd="1" destOrd="0" presId="urn:microsoft.com/office/officeart/2005/8/layout/vProcess5"/>
    <dgm:cxn modelId="{8BD394A8-1F47-4152-87EC-667754C79ABA}" srcId="{F17AECF6-3775-4EF3-8FB2-3B6E9647CA2E}" destId="{E9A170FA-E582-4577-A0CE-448C3AD212BB}" srcOrd="0" destOrd="0" parTransId="{F833CFA8-36E4-4986-BCEA-9AF7B6B7B093}" sibTransId="{69657079-366B-41C7-9244-1FB2808F4AF0}"/>
    <dgm:cxn modelId="{2D3687DE-3297-41A7-BE36-3E87459A5FF9}" type="presOf" srcId="{F17AECF6-3775-4EF3-8FB2-3B6E9647CA2E}" destId="{89BD07EB-4CE7-42EA-8FD9-A0FD3DCA94CB}" srcOrd="0" destOrd="0" presId="urn:microsoft.com/office/officeart/2005/8/layout/vProcess5"/>
    <dgm:cxn modelId="{7D3CBEED-58AC-4DEA-BDEE-37790CAC8071}" srcId="{F17AECF6-3775-4EF3-8FB2-3B6E9647CA2E}" destId="{80B0BB60-95FF-4BCC-8DEB-1B112DD2BFC7}" srcOrd="3" destOrd="0" parTransId="{09AEA489-52E7-46BB-922A-05D916FF456E}" sibTransId="{7F3CBF6B-9CAD-4455-B733-E4BE2131A055}"/>
    <dgm:cxn modelId="{C6465EF4-CF7F-41E0-A7B6-6C1361519CED}" type="presOf" srcId="{31F38D14-E9D3-4325-8576-4731D5C54433}" destId="{9805AFEE-8720-483B-AF16-C7CBDE53D81A}" srcOrd="0" destOrd="0" presId="urn:microsoft.com/office/officeart/2005/8/layout/vProcess5"/>
    <dgm:cxn modelId="{05CE5E1A-06F4-4676-9236-8693F71A2A55}" type="presParOf" srcId="{89BD07EB-4CE7-42EA-8FD9-A0FD3DCA94CB}" destId="{63A2CD1B-836D-4388-846D-125E64EBF8FB}" srcOrd="0" destOrd="0" presId="urn:microsoft.com/office/officeart/2005/8/layout/vProcess5"/>
    <dgm:cxn modelId="{B3D6565E-400B-4347-AFE9-A88CF95468B5}" type="presParOf" srcId="{89BD07EB-4CE7-42EA-8FD9-A0FD3DCA94CB}" destId="{9A5D00FB-B0EA-4517-B495-2525ED9C2ABB}" srcOrd="1" destOrd="0" presId="urn:microsoft.com/office/officeart/2005/8/layout/vProcess5"/>
    <dgm:cxn modelId="{9F025F6F-3EB7-4D6C-A72C-13853A99BFB0}" type="presParOf" srcId="{89BD07EB-4CE7-42EA-8FD9-A0FD3DCA94CB}" destId="{47179394-4FF9-4B3F-A5F3-65426447D25E}" srcOrd="2" destOrd="0" presId="urn:microsoft.com/office/officeart/2005/8/layout/vProcess5"/>
    <dgm:cxn modelId="{B908F632-B641-4497-A9E1-5342E470834C}" type="presParOf" srcId="{89BD07EB-4CE7-42EA-8FD9-A0FD3DCA94CB}" destId="{EEBB6165-2702-4D3D-866E-AF13D76A5DE8}" srcOrd="3" destOrd="0" presId="urn:microsoft.com/office/officeart/2005/8/layout/vProcess5"/>
    <dgm:cxn modelId="{A8EF3258-2B15-4E21-92E4-B7DD455A6F6E}" type="presParOf" srcId="{89BD07EB-4CE7-42EA-8FD9-A0FD3DCA94CB}" destId="{2013A94B-DEAF-4B89-9726-595AF29E8F58}" srcOrd="4" destOrd="0" presId="urn:microsoft.com/office/officeart/2005/8/layout/vProcess5"/>
    <dgm:cxn modelId="{DDD84E50-54A4-4243-AD2F-95B9E6B2B747}" type="presParOf" srcId="{89BD07EB-4CE7-42EA-8FD9-A0FD3DCA94CB}" destId="{9805AFEE-8720-483B-AF16-C7CBDE53D81A}" srcOrd="5" destOrd="0" presId="urn:microsoft.com/office/officeart/2005/8/layout/vProcess5"/>
    <dgm:cxn modelId="{48B47822-6644-4E94-A273-CC338E07BD77}" type="presParOf" srcId="{89BD07EB-4CE7-42EA-8FD9-A0FD3DCA94CB}" destId="{331F7151-5385-4EED-AB99-AA33DD8C086A}" srcOrd="6" destOrd="0" presId="urn:microsoft.com/office/officeart/2005/8/layout/vProcess5"/>
    <dgm:cxn modelId="{54B1DC37-9509-4600-A556-EFBE1FFC3D6B}" type="presParOf" srcId="{89BD07EB-4CE7-42EA-8FD9-A0FD3DCA94CB}" destId="{0FB7F148-02C7-4AE0-9898-15398CA1506B}" srcOrd="7" destOrd="0" presId="urn:microsoft.com/office/officeart/2005/8/layout/vProcess5"/>
    <dgm:cxn modelId="{A01DD61C-414F-49BD-AC6D-D70C00766B51}" type="presParOf" srcId="{89BD07EB-4CE7-42EA-8FD9-A0FD3DCA94CB}" destId="{E726B83F-0CCC-47DF-A910-BFA58215BA26}" srcOrd="8" destOrd="0" presId="urn:microsoft.com/office/officeart/2005/8/layout/vProcess5"/>
    <dgm:cxn modelId="{022C46CD-4C1A-420D-826E-7BA43A483E42}" type="presParOf" srcId="{89BD07EB-4CE7-42EA-8FD9-A0FD3DCA94CB}" destId="{DC5F30D7-D74C-4534-A556-4D81CFADE4F0}" srcOrd="9" destOrd="0" presId="urn:microsoft.com/office/officeart/2005/8/layout/vProcess5"/>
    <dgm:cxn modelId="{3CD92E9B-5E8B-403C-8C98-B2D177BAA3E5}" type="presParOf" srcId="{89BD07EB-4CE7-42EA-8FD9-A0FD3DCA94CB}" destId="{30BABEE7-5AD9-4D68-93B0-F9FF5067036F}" srcOrd="10" destOrd="0" presId="urn:microsoft.com/office/officeart/2005/8/layout/vProcess5"/>
    <dgm:cxn modelId="{20FEBC0E-F77E-4ACC-B845-2D2420728BAD}" type="presParOf" srcId="{89BD07EB-4CE7-42EA-8FD9-A0FD3DCA94CB}" destId="{E7A6E4A6-1004-4924-B565-7B310B043698}" srcOrd="11" destOrd="0" presId="urn:microsoft.com/office/officeart/2005/8/layout/vProcess5"/>
    <dgm:cxn modelId="{4B0BEDA7-D836-44AB-A489-FDA1EAD19C05}" type="presParOf" srcId="{89BD07EB-4CE7-42EA-8FD9-A0FD3DCA94CB}" destId="{11A8111D-10C6-4DB4-BF39-793AA1BF3A68}" srcOrd="12" destOrd="0" presId="urn:microsoft.com/office/officeart/2005/8/layout/vProcess5"/>
    <dgm:cxn modelId="{7DF9F25D-5F0E-4D7A-BC03-A26D4DE3277D}" type="presParOf" srcId="{89BD07EB-4CE7-42EA-8FD9-A0FD3DCA94CB}" destId="{CCF25680-BBAE-4FF4-AF2B-2665DE1D9BFB}" srcOrd="13" destOrd="0" presId="urn:microsoft.com/office/officeart/2005/8/layout/vProcess5"/>
    <dgm:cxn modelId="{F25DABD4-3DD4-41D7-8EA3-D403D382806F}" type="presParOf" srcId="{89BD07EB-4CE7-42EA-8FD9-A0FD3DCA94CB}" destId="{28EDBF21-40A1-4788-AB37-42197FA9FB6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8E6103-7E07-448D-AE6F-E7259A608D2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l-PL"/>
        </a:p>
      </dgm:t>
    </dgm:pt>
    <dgm:pt modelId="{CE689B90-DE69-47FA-A177-F0889793AC2F}">
      <dgm:prSet phldrT="[Tekst]"/>
      <dgm:spPr/>
      <dgm:t>
        <a:bodyPr/>
        <a:lstStyle/>
        <a:p>
          <a:r>
            <a:rPr lang="pl-PL" dirty="0"/>
            <a:t>Brak zainteresowania</a:t>
          </a:r>
        </a:p>
      </dgm:t>
    </dgm:pt>
    <dgm:pt modelId="{F7A967E4-4FAB-4F4B-9FD2-A08F9FF2977F}" type="parTrans" cxnId="{44D2E289-1CA2-4FF0-8C15-91CF68BC6AE1}">
      <dgm:prSet/>
      <dgm:spPr/>
      <dgm:t>
        <a:bodyPr/>
        <a:lstStyle/>
        <a:p>
          <a:endParaRPr lang="pl-PL"/>
        </a:p>
      </dgm:t>
    </dgm:pt>
    <dgm:pt modelId="{2851AD8B-BCB2-4EA5-BC2A-74A0E6F94E0C}" type="sibTrans" cxnId="{44D2E289-1CA2-4FF0-8C15-91CF68BC6AE1}">
      <dgm:prSet/>
      <dgm:spPr/>
      <dgm:t>
        <a:bodyPr/>
        <a:lstStyle/>
        <a:p>
          <a:endParaRPr lang="pl-PL" dirty="0"/>
        </a:p>
      </dgm:t>
    </dgm:pt>
    <dgm:pt modelId="{8B35F2FF-35D6-46B4-945B-43837976DF35}">
      <dgm:prSet phldrT="[Tekst]"/>
      <dgm:spPr/>
      <dgm:t>
        <a:bodyPr/>
        <a:lstStyle/>
        <a:p>
          <a:r>
            <a:rPr lang="pl-PL" dirty="0"/>
            <a:t>Problemy wychowawcze</a:t>
          </a:r>
        </a:p>
      </dgm:t>
    </dgm:pt>
    <dgm:pt modelId="{2B92E702-2BED-4297-8AEC-588717885E5B}" type="parTrans" cxnId="{03ACB1EA-374F-488B-8953-5FE215F33189}">
      <dgm:prSet/>
      <dgm:spPr/>
      <dgm:t>
        <a:bodyPr/>
        <a:lstStyle/>
        <a:p>
          <a:endParaRPr lang="pl-PL"/>
        </a:p>
      </dgm:t>
    </dgm:pt>
    <dgm:pt modelId="{7662C804-3119-425B-AE53-1F8454D07864}" type="sibTrans" cxnId="{03ACB1EA-374F-488B-8953-5FE215F33189}">
      <dgm:prSet/>
      <dgm:spPr/>
      <dgm:t>
        <a:bodyPr/>
        <a:lstStyle/>
        <a:p>
          <a:endParaRPr lang="pl-PL" dirty="0"/>
        </a:p>
      </dgm:t>
    </dgm:pt>
    <dgm:pt modelId="{9A9428FE-8642-45D7-97A3-F4CBDCADE150}">
      <dgm:prSet phldrT="[Tekst]"/>
      <dgm:spPr/>
      <dgm:t>
        <a:bodyPr/>
        <a:lstStyle/>
        <a:p>
          <a:r>
            <a:rPr lang="pl-PL" dirty="0"/>
            <a:t>Stres dziecka</a:t>
          </a:r>
        </a:p>
      </dgm:t>
    </dgm:pt>
    <dgm:pt modelId="{E6D2ACF5-B549-47FD-AD3D-877305B645F3}" type="parTrans" cxnId="{733BF7AA-5C17-4554-A73C-D005783B7CAA}">
      <dgm:prSet/>
      <dgm:spPr/>
      <dgm:t>
        <a:bodyPr/>
        <a:lstStyle/>
        <a:p>
          <a:endParaRPr lang="pl-PL"/>
        </a:p>
      </dgm:t>
    </dgm:pt>
    <dgm:pt modelId="{65DC50CD-164B-47BD-B926-9CBBBDAD7685}" type="sibTrans" cxnId="{733BF7AA-5C17-4554-A73C-D005783B7CAA}">
      <dgm:prSet/>
      <dgm:spPr/>
      <dgm:t>
        <a:bodyPr/>
        <a:lstStyle/>
        <a:p>
          <a:endParaRPr lang="pl-PL" dirty="0"/>
        </a:p>
      </dgm:t>
    </dgm:pt>
    <dgm:pt modelId="{5BFF9255-18F7-46D1-B28D-387427996F7C}" type="pres">
      <dgm:prSet presAssocID="{C88E6103-7E07-448D-AE6F-E7259A608D2A}" presName="Name0" presStyleCnt="0">
        <dgm:presLayoutVars>
          <dgm:dir/>
          <dgm:resizeHandles val="exact"/>
        </dgm:presLayoutVars>
      </dgm:prSet>
      <dgm:spPr/>
    </dgm:pt>
    <dgm:pt modelId="{485EFCE5-6B3D-401D-98AB-1DD759A7B5CD}" type="pres">
      <dgm:prSet presAssocID="{CE689B90-DE69-47FA-A177-F0889793AC2F}" presName="node" presStyleLbl="node1" presStyleIdx="0" presStyleCnt="3">
        <dgm:presLayoutVars>
          <dgm:bulletEnabled val="1"/>
        </dgm:presLayoutVars>
      </dgm:prSet>
      <dgm:spPr/>
    </dgm:pt>
    <dgm:pt modelId="{18C379B5-0A44-42B9-8C75-06950E95EED8}" type="pres">
      <dgm:prSet presAssocID="{2851AD8B-BCB2-4EA5-BC2A-74A0E6F94E0C}" presName="sibTrans" presStyleLbl="sibTrans2D1" presStyleIdx="0" presStyleCnt="3"/>
      <dgm:spPr/>
    </dgm:pt>
    <dgm:pt modelId="{D0AE8342-F52D-4225-B4AD-780FD2A74CE1}" type="pres">
      <dgm:prSet presAssocID="{2851AD8B-BCB2-4EA5-BC2A-74A0E6F94E0C}" presName="connectorText" presStyleLbl="sibTrans2D1" presStyleIdx="0" presStyleCnt="3"/>
      <dgm:spPr/>
    </dgm:pt>
    <dgm:pt modelId="{84483AB7-93C1-4F60-BBA4-9FC0B8295E8B}" type="pres">
      <dgm:prSet presAssocID="{8B35F2FF-35D6-46B4-945B-43837976DF35}" presName="node" presStyleLbl="node1" presStyleIdx="1" presStyleCnt="3">
        <dgm:presLayoutVars>
          <dgm:bulletEnabled val="1"/>
        </dgm:presLayoutVars>
      </dgm:prSet>
      <dgm:spPr/>
    </dgm:pt>
    <dgm:pt modelId="{3BEF7AEA-6DFC-43CB-A4A6-B8CC08FFED43}" type="pres">
      <dgm:prSet presAssocID="{7662C804-3119-425B-AE53-1F8454D07864}" presName="sibTrans" presStyleLbl="sibTrans2D1" presStyleIdx="1" presStyleCnt="3"/>
      <dgm:spPr/>
    </dgm:pt>
    <dgm:pt modelId="{4DDF41C4-D8BA-46F0-AC58-907C2B290620}" type="pres">
      <dgm:prSet presAssocID="{7662C804-3119-425B-AE53-1F8454D07864}" presName="connectorText" presStyleLbl="sibTrans2D1" presStyleIdx="1" presStyleCnt="3"/>
      <dgm:spPr/>
    </dgm:pt>
    <dgm:pt modelId="{C6877087-7742-43B2-93F7-6ADCB2C9974C}" type="pres">
      <dgm:prSet presAssocID="{9A9428FE-8642-45D7-97A3-F4CBDCADE150}" presName="node" presStyleLbl="node1" presStyleIdx="2" presStyleCnt="3">
        <dgm:presLayoutVars>
          <dgm:bulletEnabled val="1"/>
        </dgm:presLayoutVars>
      </dgm:prSet>
      <dgm:spPr/>
    </dgm:pt>
    <dgm:pt modelId="{B47AFBA2-9F44-4399-ACD1-ED759640E5CC}" type="pres">
      <dgm:prSet presAssocID="{65DC50CD-164B-47BD-B926-9CBBBDAD7685}" presName="sibTrans" presStyleLbl="sibTrans2D1" presStyleIdx="2" presStyleCnt="3"/>
      <dgm:spPr/>
    </dgm:pt>
    <dgm:pt modelId="{E68E9734-7122-42B6-A085-96AEA2920C0E}" type="pres">
      <dgm:prSet presAssocID="{65DC50CD-164B-47BD-B926-9CBBBDAD7685}" presName="connectorText" presStyleLbl="sibTrans2D1" presStyleIdx="2" presStyleCnt="3"/>
      <dgm:spPr/>
    </dgm:pt>
  </dgm:ptLst>
  <dgm:cxnLst>
    <dgm:cxn modelId="{EE9D1103-E676-46BB-84B7-855754031400}" type="presOf" srcId="{65DC50CD-164B-47BD-B926-9CBBBDAD7685}" destId="{E68E9734-7122-42B6-A085-96AEA2920C0E}" srcOrd="1" destOrd="0" presId="urn:microsoft.com/office/officeart/2005/8/layout/cycle7"/>
    <dgm:cxn modelId="{57DA810E-0337-4E73-888F-5FB1C4DE28B9}" type="presOf" srcId="{CE689B90-DE69-47FA-A177-F0889793AC2F}" destId="{485EFCE5-6B3D-401D-98AB-1DD759A7B5CD}" srcOrd="0" destOrd="0" presId="urn:microsoft.com/office/officeart/2005/8/layout/cycle7"/>
    <dgm:cxn modelId="{3CB63716-005F-41E1-8966-0E110499722F}" type="presOf" srcId="{7662C804-3119-425B-AE53-1F8454D07864}" destId="{3BEF7AEA-6DFC-43CB-A4A6-B8CC08FFED43}" srcOrd="0" destOrd="0" presId="urn:microsoft.com/office/officeart/2005/8/layout/cycle7"/>
    <dgm:cxn modelId="{8C9E273F-B143-47CC-8000-EA876B53AA11}" type="presOf" srcId="{7662C804-3119-425B-AE53-1F8454D07864}" destId="{4DDF41C4-D8BA-46F0-AC58-907C2B290620}" srcOrd="1" destOrd="0" presId="urn:microsoft.com/office/officeart/2005/8/layout/cycle7"/>
    <dgm:cxn modelId="{301A8D4B-39A0-4B2A-8A1E-170B896635F5}" type="presOf" srcId="{2851AD8B-BCB2-4EA5-BC2A-74A0E6F94E0C}" destId="{18C379B5-0A44-42B9-8C75-06950E95EED8}" srcOrd="0" destOrd="0" presId="urn:microsoft.com/office/officeart/2005/8/layout/cycle7"/>
    <dgm:cxn modelId="{9B80064C-DCC8-4529-BE22-1EF5E5EDD1EB}" type="presOf" srcId="{2851AD8B-BCB2-4EA5-BC2A-74A0E6F94E0C}" destId="{D0AE8342-F52D-4225-B4AD-780FD2A74CE1}" srcOrd="1" destOrd="0" presId="urn:microsoft.com/office/officeart/2005/8/layout/cycle7"/>
    <dgm:cxn modelId="{AAA1E279-18B4-4552-B59C-288DCDB9F5D2}" type="presOf" srcId="{65DC50CD-164B-47BD-B926-9CBBBDAD7685}" destId="{B47AFBA2-9F44-4399-ACD1-ED759640E5CC}" srcOrd="0" destOrd="0" presId="urn:microsoft.com/office/officeart/2005/8/layout/cycle7"/>
    <dgm:cxn modelId="{91C35088-0CC8-4F5E-BAB1-1CFE9845ADD5}" type="presOf" srcId="{8B35F2FF-35D6-46B4-945B-43837976DF35}" destId="{84483AB7-93C1-4F60-BBA4-9FC0B8295E8B}" srcOrd="0" destOrd="0" presId="urn:microsoft.com/office/officeart/2005/8/layout/cycle7"/>
    <dgm:cxn modelId="{44D2E289-1CA2-4FF0-8C15-91CF68BC6AE1}" srcId="{C88E6103-7E07-448D-AE6F-E7259A608D2A}" destId="{CE689B90-DE69-47FA-A177-F0889793AC2F}" srcOrd="0" destOrd="0" parTransId="{F7A967E4-4FAB-4F4B-9FD2-A08F9FF2977F}" sibTransId="{2851AD8B-BCB2-4EA5-BC2A-74A0E6F94E0C}"/>
    <dgm:cxn modelId="{733BF7AA-5C17-4554-A73C-D005783B7CAA}" srcId="{C88E6103-7E07-448D-AE6F-E7259A608D2A}" destId="{9A9428FE-8642-45D7-97A3-F4CBDCADE150}" srcOrd="2" destOrd="0" parTransId="{E6D2ACF5-B549-47FD-AD3D-877305B645F3}" sibTransId="{65DC50CD-164B-47BD-B926-9CBBBDAD7685}"/>
    <dgm:cxn modelId="{51A370BF-2AE7-4060-8C9E-7B9D703306E7}" type="presOf" srcId="{C88E6103-7E07-448D-AE6F-E7259A608D2A}" destId="{5BFF9255-18F7-46D1-B28D-387427996F7C}" srcOrd="0" destOrd="0" presId="urn:microsoft.com/office/officeart/2005/8/layout/cycle7"/>
    <dgm:cxn modelId="{7AFD2CE2-83F9-41E3-80D1-8DA7D69678A1}" type="presOf" srcId="{9A9428FE-8642-45D7-97A3-F4CBDCADE150}" destId="{C6877087-7742-43B2-93F7-6ADCB2C9974C}" srcOrd="0" destOrd="0" presId="urn:microsoft.com/office/officeart/2005/8/layout/cycle7"/>
    <dgm:cxn modelId="{03ACB1EA-374F-488B-8953-5FE215F33189}" srcId="{C88E6103-7E07-448D-AE6F-E7259A608D2A}" destId="{8B35F2FF-35D6-46B4-945B-43837976DF35}" srcOrd="1" destOrd="0" parTransId="{2B92E702-2BED-4297-8AEC-588717885E5B}" sibTransId="{7662C804-3119-425B-AE53-1F8454D07864}"/>
    <dgm:cxn modelId="{9BB0CF68-0DCE-43CE-B76F-CD8992971A30}" type="presParOf" srcId="{5BFF9255-18F7-46D1-B28D-387427996F7C}" destId="{485EFCE5-6B3D-401D-98AB-1DD759A7B5CD}" srcOrd="0" destOrd="0" presId="urn:microsoft.com/office/officeart/2005/8/layout/cycle7"/>
    <dgm:cxn modelId="{AA264A49-8E33-4F63-86C6-F8EFBBF48D77}" type="presParOf" srcId="{5BFF9255-18F7-46D1-B28D-387427996F7C}" destId="{18C379B5-0A44-42B9-8C75-06950E95EED8}" srcOrd="1" destOrd="0" presId="urn:microsoft.com/office/officeart/2005/8/layout/cycle7"/>
    <dgm:cxn modelId="{F98A8AAB-1841-4570-8F4B-040385676367}" type="presParOf" srcId="{18C379B5-0A44-42B9-8C75-06950E95EED8}" destId="{D0AE8342-F52D-4225-B4AD-780FD2A74CE1}" srcOrd="0" destOrd="0" presId="urn:microsoft.com/office/officeart/2005/8/layout/cycle7"/>
    <dgm:cxn modelId="{E156CF50-3D70-4FB7-87F6-684D6759DEFA}" type="presParOf" srcId="{5BFF9255-18F7-46D1-B28D-387427996F7C}" destId="{84483AB7-93C1-4F60-BBA4-9FC0B8295E8B}" srcOrd="2" destOrd="0" presId="urn:microsoft.com/office/officeart/2005/8/layout/cycle7"/>
    <dgm:cxn modelId="{211C7B38-F74A-4F10-8A0E-C245D0008429}" type="presParOf" srcId="{5BFF9255-18F7-46D1-B28D-387427996F7C}" destId="{3BEF7AEA-6DFC-43CB-A4A6-B8CC08FFED43}" srcOrd="3" destOrd="0" presId="urn:microsoft.com/office/officeart/2005/8/layout/cycle7"/>
    <dgm:cxn modelId="{FF2D0A40-0F85-4704-93BE-4672C65B433B}" type="presParOf" srcId="{3BEF7AEA-6DFC-43CB-A4A6-B8CC08FFED43}" destId="{4DDF41C4-D8BA-46F0-AC58-907C2B290620}" srcOrd="0" destOrd="0" presId="urn:microsoft.com/office/officeart/2005/8/layout/cycle7"/>
    <dgm:cxn modelId="{ABE2DE40-A3B0-48B3-BA6E-CB812A05508F}" type="presParOf" srcId="{5BFF9255-18F7-46D1-B28D-387427996F7C}" destId="{C6877087-7742-43B2-93F7-6ADCB2C9974C}" srcOrd="4" destOrd="0" presId="urn:microsoft.com/office/officeart/2005/8/layout/cycle7"/>
    <dgm:cxn modelId="{6DA36533-B51B-42A7-993C-AE1412FC0DA0}" type="presParOf" srcId="{5BFF9255-18F7-46D1-B28D-387427996F7C}" destId="{B47AFBA2-9F44-4399-ACD1-ED759640E5CC}" srcOrd="5" destOrd="0" presId="urn:microsoft.com/office/officeart/2005/8/layout/cycle7"/>
    <dgm:cxn modelId="{AE54BEB3-3847-4D90-A71D-936FCA435393}" type="presParOf" srcId="{B47AFBA2-9F44-4399-ACD1-ED759640E5CC}" destId="{E68E9734-7122-42B6-A085-96AEA2920C0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BC9D0A-AF0B-4C3C-A29A-5678DE42B128}"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8DB6362-F8D2-4C31-A1F4-2BD10FE016C0}">
      <dgm:prSet/>
      <dgm:spPr/>
      <dgm:t>
        <a:bodyPr/>
        <a:lstStyle/>
        <a:p>
          <a:pPr algn="ctr"/>
          <a:r>
            <a:rPr lang="pl-PL" dirty="0"/>
            <a:t>A gdyby tak </a:t>
          </a:r>
          <a:r>
            <a:rPr lang="pl-PL" b="1" dirty="0"/>
            <a:t>podarować dzieciom w prezencie CZAS?</a:t>
          </a:r>
          <a:endParaRPr lang="en-US" dirty="0"/>
        </a:p>
      </dgm:t>
    </dgm:pt>
    <dgm:pt modelId="{3E0DD1E4-8734-4C9C-B684-2AE2C4D850EF}" type="parTrans" cxnId="{4BC123C8-4AE6-46D6-9C7E-8166D604A48A}">
      <dgm:prSet/>
      <dgm:spPr/>
      <dgm:t>
        <a:bodyPr/>
        <a:lstStyle/>
        <a:p>
          <a:endParaRPr lang="en-US"/>
        </a:p>
      </dgm:t>
    </dgm:pt>
    <dgm:pt modelId="{331129A7-8971-4E0E-9D63-DBD416409417}" type="sibTrans" cxnId="{4BC123C8-4AE6-46D6-9C7E-8166D604A48A}">
      <dgm:prSet/>
      <dgm:spPr/>
      <dgm:t>
        <a:bodyPr/>
        <a:lstStyle/>
        <a:p>
          <a:endParaRPr lang="en-US" dirty="0"/>
        </a:p>
      </dgm:t>
    </dgm:pt>
    <dgm:pt modelId="{3B0179B1-21C1-4FAC-BF62-F457F926F8E6}">
      <dgm:prSet/>
      <dgm:spPr/>
      <dgm:t>
        <a:bodyPr/>
        <a:lstStyle/>
        <a:p>
          <a:r>
            <a:rPr lang="pl-PL" dirty="0"/>
            <a:t>Dzisiejsze spotkanie ma zachęcić do refleksji nad tym jak my - rodzice wypełniamy naszym dzieciom czas, który mają one do dyspozycji po zajęciach w przedszkolu</a:t>
          </a:r>
          <a:endParaRPr lang="en-US" dirty="0"/>
        </a:p>
      </dgm:t>
    </dgm:pt>
    <dgm:pt modelId="{666AB1A0-0D9B-4FAC-A74B-41B2F7C8AE14}" type="parTrans" cxnId="{6E9CFEBF-90DD-4A0B-B367-17CF81C1495E}">
      <dgm:prSet/>
      <dgm:spPr/>
      <dgm:t>
        <a:bodyPr/>
        <a:lstStyle/>
        <a:p>
          <a:endParaRPr lang="en-US"/>
        </a:p>
      </dgm:t>
    </dgm:pt>
    <dgm:pt modelId="{ED665FDD-08A9-4C0F-9DC5-179E5489B914}" type="sibTrans" cxnId="{6E9CFEBF-90DD-4A0B-B367-17CF81C1495E}">
      <dgm:prSet/>
      <dgm:spPr/>
      <dgm:t>
        <a:bodyPr/>
        <a:lstStyle/>
        <a:p>
          <a:endParaRPr lang="en-US"/>
        </a:p>
      </dgm:t>
    </dgm:pt>
    <dgm:pt modelId="{A9D0A334-E642-4010-8E2A-6E87B9303023}" type="pres">
      <dgm:prSet presAssocID="{B9BC9D0A-AF0B-4C3C-A29A-5678DE42B128}" presName="outerComposite" presStyleCnt="0">
        <dgm:presLayoutVars>
          <dgm:chMax val="5"/>
          <dgm:dir/>
          <dgm:resizeHandles val="exact"/>
        </dgm:presLayoutVars>
      </dgm:prSet>
      <dgm:spPr/>
    </dgm:pt>
    <dgm:pt modelId="{6428F5DE-1E4B-44E8-841D-781C8DF04A8D}" type="pres">
      <dgm:prSet presAssocID="{B9BC9D0A-AF0B-4C3C-A29A-5678DE42B128}" presName="dummyMaxCanvas" presStyleCnt="0">
        <dgm:presLayoutVars/>
      </dgm:prSet>
      <dgm:spPr/>
    </dgm:pt>
    <dgm:pt modelId="{77389471-32D5-48D1-BDC5-4963C9D759BD}" type="pres">
      <dgm:prSet presAssocID="{B9BC9D0A-AF0B-4C3C-A29A-5678DE42B128}" presName="TwoNodes_1" presStyleLbl="node1" presStyleIdx="0" presStyleCnt="2">
        <dgm:presLayoutVars>
          <dgm:bulletEnabled val="1"/>
        </dgm:presLayoutVars>
      </dgm:prSet>
      <dgm:spPr/>
    </dgm:pt>
    <dgm:pt modelId="{206FF385-7F47-46FD-90DD-5A0077ABB20A}" type="pres">
      <dgm:prSet presAssocID="{B9BC9D0A-AF0B-4C3C-A29A-5678DE42B128}" presName="TwoNodes_2" presStyleLbl="node1" presStyleIdx="1" presStyleCnt="2">
        <dgm:presLayoutVars>
          <dgm:bulletEnabled val="1"/>
        </dgm:presLayoutVars>
      </dgm:prSet>
      <dgm:spPr/>
    </dgm:pt>
    <dgm:pt modelId="{2DECCEB2-F1C3-4AA5-B5EA-C1867633EFBD}" type="pres">
      <dgm:prSet presAssocID="{B9BC9D0A-AF0B-4C3C-A29A-5678DE42B128}" presName="TwoConn_1-2" presStyleLbl="fgAccFollowNode1" presStyleIdx="0" presStyleCnt="1">
        <dgm:presLayoutVars>
          <dgm:bulletEnabled val="1"/>
        </dgm:presLayoutVars>
      </dgm:prSet>
      <dgm:spPr/>
    </dgm:pt>
    <dgm:pt modelId="{E19BD601-E55A-4510-A936-A00791179B66}" type="pres">
      <dgm:prSet presAssocID="{B9BC9D0A-AF0B-4C3C-A29A-5678DE42B128}" presName="TwoNodes_1_text" presStyleLbl="node1" presStyleIdx="1" presStyleCnt="2">
        <dgm:presLayoutVars>
          <dgm:bulletEnabled val="1"/>
        </dgm:presLayoutVars>
      </dgm:prSet>
      <dgm:spPr/>
    </dgm:pt>
    <dgm:pt modelId="{3B7C0941-52E7-4753-B0E4-9965725AA4A6}" type="pres">
      <dgm:prSet presAssocID="{B9BC9D0A-AF0B-4C3C-A29A-5678DE42B128}" presName="TwoNodes_2_text" presStyleLbl="node1" presStyleIdx="1" presStyleCnt="2">
        <dgm:presLayoutVars>
          <dgm:bulletEnabled val="1"/>
        </dgm:presLayoutVars>
      </dgm:prSet>
      <dgm:spPr/>
    </dgm:pt>
  </dgm:ptLst>
  <dgm:cxnLst>
    <dgm:cxn modelId="{A6E9873C-76C8-4F3A-953B-4057292C828F}" type="presOf" srcId="{331129A7-8971-4E0E-9D63-DBD416409417}" destId="{2DECCEB2-F1C3-4AA5-B5EA-C1867633EFBD}" srcOrd="0" destOrd="0" presId="urn:microsoft.com/office/officeart/2005/8/layout/vProcess5"/>
    <dgm:cxn modelId="{3A7F397F-6BF3-4E97-9EEF-0FA7A2B61C5F}" type="presOf" srcId="{C8DB6362-F8D2-4C31-A1F4-2BD10FE016C0}" destId="{E19BD601-E55A-4510-A936-A00791179B66}" srcOrd="1" destOrd="0" presId="urn:microsoft.com/office/officeart/2005/8/layout/vProcess5"/>
    <dgm:cxn modelId="{661BBB90-E5A4-418A-A014-9B52F8C0B325}" type="presOf" srcId="{3B0179B1-21C1-4FAC-BF62-F457F926F8E6}" destId="{3B7C0941-52E7-4753-B0E4-9965725AA4A6}" srcOrd="1" destOrd="0" presId="urn:microsoft.com/office/officeart/2005/8/layout/vProcess5"/>
    <dgm:cxn modelId="{D932C9BA-957C-4E55-BA21-3A68CC879215}" type="presOf" srcId="{B9BC9D0A-AF0B-4C3C-A29A-5678DE42B128}" destId="{A9D0A334-E642-4010-8E2A-6E87B9303023}" srcOrd="0" destOrd="0" presId="urn:microsoft.com/office/officeart/2005/8/layout/vProcess5"/>
    <dgm:cxn modelId="{F686C9BD-5C6E-4108-AD84-4DDAA9891274}" type="presOf" srcId="{3B0179B1-21C1-4FAC-BF62-F457F926F8E6}" destId="{206FF385-7F47-46FD-90DD-5A0077ABB20A}" srcOrd="0" destOrd="0" presId="urn:microsoft.com/office/officeart/2005/8/layout/vProcess5"/>
    <dgm:cxn modelId="{6E9CFEBF-90DD-4A0B-B367-17CF81C1495E}" srcId="{B9BC9D0A-AF0B-4C3C-A29A-5678DE42B128}" destId="{3B0179B1-21C1-4FAC-BF62-F457F926F8E6}" srcOrd="1" destOrd="0" parTransId="{666AB1A0-0D9B-4FAC-A74B-41B2F7C8AE14}" sibTransId="{ED665FDD-08A9-4C0F-9DC5-179E5489B914}"/>
    <dgm:cxn modelId="{4BC123C8-4AE6-46D6-9C7E-8166D604A48A}" srcId="{B9BC9D0A-AF0B-4C3C-A29A-5678DE42B128}" destId="{C8DB6362-F8D2-4C31-A1F4-2BD10FE016C0}" srcOrd="0" destOrd="0" parTransId="{3E0DD1E4-8734-4C9C-B684-2AE2C4D850EF}" sibTransId="{331129A7-8971-4E0E-9D63-DBD416409417}"/>
    <dgm:cxn modelId="{D75762F5-02E2-4F1A-9010-659B828D2AA8}" type="presOf" srcId="{C8DB6362-F8D2-4C31-A1F4-2BD10FE016C0}" destId="{77389471-32D5-48D1-BDC5-4963C9D759BD}" srcOrd="0" destOrd="0" presId="urn:microsoft.com/office/officeart/2005/8/layout/vProcess5"/>
    <dgm:cxn modelId="{29BCCC03-121E-4C64-AB72-6A1DFE66F7EF}" type="presParOf" srcId="{A9D0A334-E642-4010-8E2A-6E87B9303023}" destId="{6428F5DE-1E4B-44E8-841D-781C8DF04A8D}" srcOrd="0" destOrd="0" presId="urn:microsoft.com/office/officeart/2005/8/layout/vProcess5"/>
    <dgm:cxn modelId="{C14D03AC-C239-4CF9-A740-9AE6A2C119A1}" type="presParOf" srcId="{A9D0A334-E642-4010-8E2A-6E87B9303023}" destId="{77389471-32D5-48D1-BDC5-4963C9D759BD}" srcOrd="1" destOrd="0" presId="urn:microsoft.com/office/officeart/2005/8/layout/vProcess5"/>
    <dgm:cxn modelId="{19898699-F9E3-47CE-92C0-6C3F5CA2B12B}" type="presParOf" srcId="{A9D0A334-E642-4010-8E2A-6E87B9303023}" destId="{206FF385-7F47-46FD-90DD-5A0077ABB20A}" srcOrd="2" destOrd="0" presId="urn:microsoft.com/office/officeart/2005/8/layout/vProcess5"/>
    <dgm:cxn modelId="{1AA597F0-1FD2-4181-A30E-96B69E6EEB76}" type="presParOf" srcId="{A9D0A334-E642-4010-8E2A-6E87B9303023}" destId="{2DECCEB2-F1C3-4AA5-B5EA-C1867633EFBD}" srcOrd="3" destOrd="0" presId="urn:microsoft.com/office/officeart/2005/8/layout/vProcess5"/>
    <dgm:cxn modelId="{121DA0ED-019F-4216-B0F3-F5110EF6C98A}" type="presParOf" srcId="{A9D0A334-E642-4010-8E2A-6E87B9303023}" destId="{E19BD601-E55A-4510-A936-A00791179B66}" srcOrd="4" destOrd="0" presId="urn:microsoft.com/office/officeart/2005/8/layout/vProcess5"/>
    <dgm:cxn modelId="{F3DE3985-4778-4915-B836-9310AF73E38A}" type="presParOf" srcId="{A9D0A334-E642-4010-8E2A-6E87B9303023}" destId="{3B7C0941-52E7-4753-B0E4-9965725AA4A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F43BF-FAC7-42F9-8346-B491977BEE3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167FA6EB-481E-41D9-957E-EAD059F2AB76}">
      <dgm:prSet phldrT="[Tekst]"/>
      <dgm:spPr/>
      <dgm:t>
        <a:bodyPr/>
        <a:lstStyle/>
        <a:p>
          <a:pPr>
            <a:buSzPct val="80000"/>
            <a:buFont typeface="Wingdings" panose="05000000000000000000" pitchFamily="2" charset="2"/>
            <a:buChar char="v"/>
          </a:pPr>
          <a:r>
            <a:rPr lang="pl-PL" dirty="0"/>
            <a:t>Gramy razem na komputerze</a:t>
          </a:r>
          <a:r>
            <a:rPr lang="en-US" dirty="0"/>
            <a:t>.</a:t>
          </a:r>
          <a:endParaRPr lang="pl-PL" dirty="0"/>
        </a:p>
      </dgm:t>
    </dgm:pt>
    <dgm:pt modelId="{463D154E-D91B-4179-A6B3-6935E060681F}" type="parTrans" cxnId="{3EE1480D-AD64-401A-928E-9412444DB46A}">
      <dgm:prSet/>
      <dgm:spPr/>
      <dgm:t>
        <a:bodyPr/>
        <a:lstStyle/>
        <a:p>
          <a:endParaRPr lang="pl-PL"/>
        </a:p>
      </dgm:t>
    </dgm:pt>
    <dgm:pt modelId="{9B428C67-979E-4EA5-A0BA-9E2C03E44C53}" type="sibTrans" cxnId="{3EE1480D-AD64-401A-928E-9412444DB46A}">
      <dgm:prSet/>
      <dgm:spPr/>
      <dgm:t>
        <a:bodyPr/>
        <a:lstStyle/>
        <a:p>
          <a:endParaRPr lang="pl-PL" dirty="0"/>
        </a:p>
      </dgm:t>
    </dgm:pt>
    <dgm:pt modelId="{6FD7F86D-3BAB-485F-BBA6-A6E350C0E1E0}">
      <dgm:prSet/>
      <dgm:spPr/>
      <dgm:t>
        <a:bodyPr/>
        <a:lstStyle/>
        <a:p>
          <a:r>
            <a:rPr lang="pl-PL" dirty="0"/>
            <a:t>Jesteśmy z dzieckiem w tym samym pokoju gdy się bawi</a:t>
          </a:r>
        </a:p>
      </dgm:t>
    </dgm:pt>
    <dgm:pt modelId="{BC0E022E-3EBB-4FF0-B948-298B0F62357E}" type="parTrans" cxnId="{7683F663-4D07-40A9-9D50-0E28369D7176}">
      <dgm:prSet/>
      <dgm:spPr/>
      <dgm:t>
        <a:bodyPr/>
        <a:lstStyle/>
        <a:p>
          <a:endParaRPr lang="pl-PL"/>
        </a:p>
      </dgm:t>
    </dgm:pt>
    <dgm:pt modelId="{F52D975D-FB4A-4D8D-8ACE-94A66CB32639}" type="sibTrans" cxnId="{7683F663-4D07-40A9-9D50-0E28369D7176}">
      <dgm:prSet/>
      <dgm:spPr/>
      <dgm:t>
        <a:bodyPr/>
        <a:lstStyle/>
        <a:p>
          <a:endParaRPr lang="pl-PL" dirty="0"/>
        </a:p>
      </dgm:t>
    </dgm:pt>
    <dgm:pt modelId="{B3CF1C42-E923-4416-949D-B044998AAF1F}">
      <dgm:prSet/>
      <dgm:spPr/>
      <dgm:t>
        <a:bodyPr/>
        <a:lstStyle/>
        <a:p>
          <a:r>
            <a:rPr lang="pl-PL" dirty="0"/>
            <a:t>Pilnujemy gdy odrabia zadania domowe</a:t>
          </a:r>
        </a:p>
      </dgm:t>
    </dgm:pt>
    <dgm:pt modelId="{73EE700F-6D44-47F5-8774-F5F49A86C734}" type="parTrans" cxnId="{7970C5DC-D6DD-4E7D-AD81-FB412B7EAAAE}">
      <dgm:prSet/>
      <dgm:spPr/>
      <dgm:t>
        <a:bodyPr/>
        <a:lstStyle/>
        <a:p>
          <a:endParaRPr lang="pl-PL"/>
        </a:p>
      </dgm:t>
    </dgm:pt>
    <dgm:pt modelId="{4F608F94-CC7A-43B0-8C44-A4859213A29D}" type="sibTrans" cxnId="{7970C5DC-D6DD-4E7D-AD81-FB412B7EAAAE}">
      <dgm:prSet/>
      <dgm:spPr/>
      <dgm:t>
        <a:bodyPr/>
        <a:lstStyle/>
        <a:p>
          <a:endParaRPr lang="pl-PL" dirty="0"/>
        </a:p>
      </dgm:t>
    </dgm:pt>
    <dgm:pt modelId="{44CBA5F2-7273-4717-BD36-5EDD4B4EFC1F}">
      <dgm:prSet/>
      <dgm:spPr/>
      <dgm:t>
        <a:bodyPr/>
        <a:lstStyle/>
        <a:p>
          <a:r>
            <a:rPr lang="pl-PL" dirty="0"/>
            <a:t>Jedziemy razem z dzieckiem autem</a:t>
          </a:r>
        </a:p>
      </dgm:t>
    </dgm:pt>
    <dgm:pt modelId="{A9488AAA-D554-4CA8-9C9E-2615741A2A7F}" type="parTrans" cxnId="{E414E26D-C751-4D50-AEB7-37E55C9E04B8}">
      <dgm:prSet/>
      <dgm:spPr/>
      <dgm:t>
        <a:bodyPr/>
        <a:lstStyle/>
        <a:p>
          <a:endParaRPr lang="pl-PL"/>
        </a:p>
      </dgm:t>
    </dgm:pt>
    <dgm:pt modelId="{AC47D04F-483F-4268-9013-AB62E8F4D53A}" type="sibTrans" cxnId="{E414E26D-C751-4D50-AEB7-37E55C9E04B8}">
      <dgm:prSet/>
      <dgm:spPr/>
      <dgm:t>
        <a:bodyPr/>
        <a:lstStyle/>
        <a:p>
          <a:endParaRPr lang="pl-PL" dirty="0"/>
        </a:p>
      </dgm:t>
    </dgm:pt>
    <dgm:pt modelId="{C7642454-D52A-456E-B2DD-2FF237F01779}">
      <dgm:prSet/>
      <dgm:spPr/>
      <dgm:t>
        <a:bodyPr/>
        <a:lstStyle/>
        <a:p>
          <a:r>
            <a:rPr lang="pl-PL" dirty="0"/>
            <a:t>Jesteśmy na zakupach w hipermarkecie</a:t>
          </a:r>
        </a:p>
      </dgm:t>
    </dgm:pt>
    <dgm:pt modelId="{D8F152D1-A554-4FFA-AA19-EE0ECACB8A52}" type="parTrans" cxnId="{94AB7528-DAE7-49C2-8588-E4A72C2314BB}">
      <dgm:prSet/>
      <dgm:spPr/>
      <dgm:t>
        <a:bodyPr/>
        <a:lstStyle/>
        <a:p>
          <a:endParaRPr lang="pl-PL"/>
        </a:p>
      </dgm:t>
    </dgm:pt>
    <dgm:pt modelId="{32D67B22-9E48-4E8E-93C4-007FC694CA36}" type="sibTrans" cxnId="{94AB7528-DAE7-49C2-8588-E4A72C2314BB}">
      <dgm:prSet/>
      <dgm:spPr/>
      <dgm:t>
        <a:bodyPr/>
        <a:lstStyle/>
        <a:p>
          <a:endParaRPr lang="pl-PL"/>
        </a:p>
      </dgm:t>
    </dgm:pt>
    <dgm:pt modelId="{69A291A9-141F-4847-B2A8-A3AFD8EC38AD}" type="pres">
      <dgm:prSet presAssocID="{555F43BF-FAC7-42F9-8346-B491977BEE3E}" presName="outerComposite" presStyleCnt="0">
        <dgm:presLayoutVars>
          <dgm:chMax val="5"/>
          <dgm:dir/>
          <dgm:resizeHandles val="exact"/>
        </dgm:presLayoutVars>
      </dgm:prSet>
      <dgm:spPr/>
    </dgm:pt>
    <dgm:pt modelId="{7B07ECAC-C798-47AA-8C7A-71A0A788933F}" type="pres">
      <dgm:prSet presAssocID="{555F43BF-FAC7-42F9-8346-B491977BEE3E}" presName="dummyMaxCanvas" presStyleCnt="0">
        <dgm:presLayoutVars/>
      </dgm:prSet>
      <dgm:spPr/>
    </dgm:pt>
    <dgm:pt modelId="{E5379D06-4C66-4EDB-880C-20D30C7A1F7B}" type="pres">
      <dgm:prSet presAssocID="{555F43BF-FAC7-42F9-8346-B491977BEE3E}" presName="FiveNodes_1" presStyleLbl="node1" presStyleIdx="0" presStyleCnt="5">
        <dgm:presLayoutVars>
          <dgm:bulletEnabled val="1"/>
        </dgm:presLayoutVars>
      </dgm:prSet>
      <dgm:spPr/>
    </dgm:pt>
    <dgm:pt modelId="{5E604F9E-4D3E-4823-8150-C52E1906849D}" type="pres">
      <dgm:prSet presAssocID="{555F43BF-FAC7-42F9-8346-B491977BEE3E}" presName="FiveNodes_2" presStyleLbl="node1" presStyleIdx="1" presStyleCnt="5">
        <dgm:presLayoutVars>
          <dgm:bulletEnabled val="1"/>
        </dgm:presLayoutVars>
      </dgm:prSet>
      <dgm:spPr/>
    </dgm:pt>
    <dgm:pt modelId="{E11C6478-6BA9-41CF-A859-03852AF085F9}" type="pres">
      <dgm:prSet presAssocID="{555F43BF-FAC7-42F9-8346-B491977BEE3E}" presName="FiveNodes_3" presStyleLbl="node1" presStyleIdx="2" presStyleCnt="5">
        <dgm:presLayoutVars>
          <dgm:bulletEnabled val="1"/>
        </dgm:presLayoutVars>
      </dgm:prSet>
      <dgm:spPr/>
    </dgm:pt>
    <dgm:pt modelId="{0F850B03-CF7A-4F30-B628-33F8D39B6E32}" type="pres">
      <dgm:prSet presAssocID="{555F43BF-FAC7-42F9-8346-B491977BEE3E}" presName="FiveNodes_4" presStyleLbl="node1" presStyleIdx="3" presStyleCnt="5">
        <dgm:presLayoutVars>
          <dgm:bulletEnabled val="1"/>
        </dgm:presLayoutVars>
      </dgm:prSet>
      <dgm:spPr/>
    </dgm:pt>
    <dgm:pt modelId="{89A76058-7D0B-435A-9658-356F638BCE7B}" type="pres">
      <dgm:prSet presAssocID="{555F43BF-FAC7-42F9-8346-B491977BEE3E}" presName="FiveNodes_5" presStyleLbl="node1" presStyleIdx="4" presStyleCnt="5">
        <dgm:presLayoutVars>
          <dgm:bulletEnabled val="1"/>
        </dgm:presLayoutVars>
      </dgm:prSet>
      <dgm:spPr/>
    </dgm:pt>
    <dgm:pt modelId="{956ECB40-A80A-4F6D-8A03-15C8A81F12BB}" type="pres">
      <dgm:prSet presAssocID="{555F43BF-FAC7-42F9-8346-B491977BEE3E}" presName="FiveConn_1-2" presStyleLbl="fgAccFollowNode1" presStyleIdx="0" presStyleCnt="4">
        <dgm:presLayoutVars>
          <dgm:bulletEnabled val="1"/>
        </dgm:presLayoutVars>
      </dgm:prSet>
      <dgm:spPr/>
    </dgm:pt>
    <dgm:pt modelId="{C87B047C-8B2B-4DAD-A181-9C826F7984EE}" type="pres">
      <dgm:prSet presAssocID="{555F43BF-FAC7-42F9-8346-B491977BEE3E}" presName="FiveConn_2-3" presStyleLbl="fgAccFollowNode1" presStyleIdx="1" presStyleCnt="4">
        <dgm:presLayoutVars>
          <dgm:bulletEnabled val="1"/>
        </dgm:presLayoutVars>
      </dgm:prSet>
      <dgm:spPr/>
    </dgm:pt>
    <dgm:pt modelId="{4051AF39-22D1-4841-A882-88AC783FD451}" type="pres">
      <dgm:prSet presAssocID="{555F43BF-FAC7-42F9-8346-B491977BEE3E}" presName="FiveConn_3-4" presStyleLbl="fgAccFollowNode1" presStyleIdx="2" presStyleCnt="4">
        <dgm:presLayoutVars>
          <dgm:bulletEnabled val="1"/>
        </dgm:presLayoutVars>
      </dgm:prSet>
      <dgm:spPr/>
    </dgm:pt>
    <dgm:pt modelId="{501EF8E8-C956-433B-AF2E-89F4A0F4B815}" type="pres">
      <dgm:prSet presAssocID="{555F43BF-FAC7-42F9-8346-B491977BEE3E}" presName="FiveConn_4-5" presStyleLbl="fgAccFollowNode1" presStyleIdx="3" presStyleCnt="4">
        <dgm:presLayoutVars>
          <dgm:bulletEnabled val="1"/>
        </dgm:presLayoutVars>
      </dgm:prSet>
      <dgm:spPr/>
    </dgm:pt>
    <dgm:pt modelId="{B8478B34-C933-40B0-A5E4-48A94D7E7450}" type="pres">
      <dgm:prSet presAssocID="{555F43BF-FAC7-42F9-8346-B491977BEE3E}" presName="FiveNodes_1_text" presStyleLbl="node1" presStyleIdx="4" presStyleCnt="5">
        <dgm:presLayoutVars>
          <dgm:bulletEnabled val="1"/>
        </dgm:presLayoutVars>
      </dgm:prSet>
      <dgm:spPr/>
    </dgm:pt>
    <dgm:pt modelId="{B8C28615-2923-47C4-A475-337B8194C73F}" type="pres">
      <dgm:prSet presAssocID="{555F43BF-FAC7-42F9-8346-B491977BEE3E}" presName="FiveNodes_2_text" presStyleLbl="node1" presStyleIdx="4" presStyleCnt="5">
        <dgm:presLayoutVars>
          <dgm:bulletEnabled val="1"/>
        </dgm:presLayoutVars>
      </dgm:prSet>
      <dgm:spPr/>
    </dgm:pt>
    <dgm:pt modelId="{2CE8337F-8FC5-448B-B078-46A9CE74249D}" type="pres">
      <dgm:prSet presAssocID="{555F43BF-FAC7-42F9-8346-B491977BEE3E}" presName="FiveNodes_3_text" presStyleLbl="node1" presStyleIdx="4" presStyleCnt="5">
        <dgm:presLayoutVars>
          <dgm:bulletEnabled val="1"/>
        </dgm:presLayoutVars>
      </dgm:prSet>
      <dgm:spPr/>
    </dgm:pt>
    <dgm:pt modelId="{A21E131A-09CC-4DF8-A562-699A1489A0B4}" type="pres">
      <dgm:prSet presAssocID="{555F43BF-FAC7-42F9-8346-B491977BEE3E}" presName="FiveNodes_4_text" presStyleLbl="node1" presStyleIdx="4" presStyleCnt="5">
        <dgm:presLayoutVars>
          <dgm:bulletEnabled val="1"/>
        </dgm:presLayoutVars>
      </dgm:prSet>
      <dgm:spPr/>
    </dgm:pt>
    <dgm:pt modelId="{71BAD34E-12C7-4A44-AF34-B1E462089C42}" type="pres">
      <dgm:prSet presAssocID="{555F43BF-FAC7-42F9-8346-B491977BEE3E}" presName="FiveNodes_5_text" presStyleLbl="node1" presStyleIdx="4" presStyleCnt="5">
        <dgm:presLayoutVars>
          <dgm:bulletEnabled val="1"/>
        </dgm:presLayoutVars>
      </dgm:prSet>
      <dgm:spPr/>
    </dgm:pt>
  </dgm:ptLst>
  <dgm:cxnLst>
    <dgm:cxn modelId="{53BCC304-5E4E-4BE7-BD0E-B8E31AE772B0}" type="presOf" srcId="{44CBA5F2-7273-4717-BD36-5EDD4B4EFC1F}" destId="{B8478B34-C933-40B0-A5E4-48A94D7E7450}" srcOrd="1" destOrd="0" presId="urn:microsoft.com/office/officeart/2005/8/layout/vProcess5"/>
    <dgm:cxn modelId="{A77C0A09-AF53-409E-A20A-E9B9172D6879}" type="presOf" srcId="{167FA6EB-481E-41D9-957E-EAD059F2AB76}" destId="{E11C6478-6BA9-41CF-A859-03852AF085F9}" srcOrd="0" destOrd="0" presId="urn:microsoft.com/office/officeart/2005/8/layout/vProcess5"/>
    <dgm:cxn modelId="{1563640A-425A-40B3-BA35-5629B9C89C06}" type="presOf" srcId="{C7642454-D52A-456E-B2DD-2FF237F01779}" destId="{89A76058-7D0B-435A-9658-356F638BCE7B}" srcOrd="0" destOrd="0" presId="urn:microsoft.com/office/officeart/2005/8/layout/vProcess5"/>
    <dgm:cxn modelId="{3EE1480D-AD64-401A-928E-9412444DB46A}" srcId="{555F43BF-FAC7-42F9-8346-B491977BEE3E}" destId="{167FA6EB-481E-41D9-957E-EAD059F2AB76}" srcOrd="2" destOrd="0" parTransId="{463D154E-D91B-4179-A6B3-6935E060681F}" sibTransId="{9B428C67-979E-4EA5-A0BA-9E2C03E44C53}"/>
    <dgm:cxn modelId="{94AB7528-DAE7-49C2-8588-E4A72C2314BB}" srcId="{555F43BF-FAC7-42F9-8346-B491977BEE3E}" destId="{C7642454-D52A-456E-B2DD-2FF237F01779}" srcOrd="4" destOrd="0" parTransId="{D8F152D1-A554-4FFA-AA19-EE0ECACB8A52}" sibTransId="{32D67B22-9E48-4E8E-93C4-007FC694CA36}"/>
    <dgm:cxn modelId="{67B0BD28-B7F9-4674-A2C6-924D72453903}" type="presOf" srcId="{B3CF1C42-E923-4416-949D-B044998AAF1F}" destId="{A21E131A-09CC-4DF8-A562-699A1489A0B4}" srcOrd="1" destOrd="0" presId="urn:microsoft.com/office/officeart/2005/8/layout/vProcess5"/>
    <dgm:cxn modelId="{7683F663-4D07-40A9-9D50-0E28369D7176}" srcId="{555F43BF-FAC7-42F9-8346-B491977BEE3E}" destId="{6FD7F86D-3BAB-485F-BBA6-A6E350C0E1E0}" srcOrd="1" destOrd="0" parTransId="{BC0E022E-3EBB-4FF0-B948-298B0F62357E}" sibTransId="{F52D975D-FB4A-4D8D-8ACE-94A66CB32639}"/>
    <dgm:cxn modelId="{070A3264-668B-44C0-8E27-B7B13DC228C8}" type="presOf" srcId="{9B428C67-979E-4EA5-A0BA-9E2C03E44C53}" destId="{4051AF39-22D1-4841-A882-88AC783FD451}" srcOrd="0" destOrd="0" presId="urn:microsoft.com/office/officeart/2005/8/layout/vProcess5"/>
    <dgm:cxn modelId="{BC91F566-9F86-4C99-969B-D52AC66B227E}" type="presOf" srcId="{C7642454-D52A-456E-B2DD-2FF237F01779}" destId="{71BAD34E-12C7-4A44-AF34-B1E462089C42}" srcOrd="1" destOrd="0" presId="urn:microsoft.com/office/officeart/2005/8/layout/vProcess5"/>
    <dgm:cxn modelId="{4661B047-FFF8-43D7-969D-C2F54CC8BE87}" type="presOf" srcId="{4F608F94-CC7A-43B0-8C44-A4859213A29D}" destId="{501EF8E8-C956-433B-AF2E-89F4A0F4B815}" srcOrd="0" destOrd="0" presId="urn:microsoft.com/office/officeart/2005/8/layout/vProcess5"/>
    <dgm:cxn modelId="{E414E26D-C751-4D50-AEB7-37E55C9E04B8}" srcId="{555F43BF-FAC7-42F9-8346-B491977BEE3E}" destId="{44CBA5F2-7273-4717-BD36-5EDD4B4EFC1F}" srcOrd="0" destOrd="0" parTransId="{A9488AAA-D554-4CA8-9C9E-2615741A2A7F}" sibTransId="{AC47D04F-483F-4268-9013-AB62E8F4D53A}"/>
    <dgm:cxn modelId="{D23BE494-57E0-411F-8DD6-F55CAE269750}" type="presOf" srcId="{44CBA5F2-7273-4717-BD36-5EDD4B4EFC1F}" destId="{E5379D06-4C66-4EDB-880C-20D30C7A1F7B}" srcOrd="0" destOrd="0" presId="urn:microsoft.com/office/officeart/2005/8/layout/vProcess5"/>
    <dgm:cxn modelId="{12644BA2-06C8-4578-904A-713872554197}" type="presOf" srcId="{6FD7F86D-3BAB-485F-BBA6-A6E350C0E1E0}" destId="{B8C28615-2923-47C4-A475-337B8194C73F}" srcOrd="1" destOrd="0" presId="urn:microsoft.com/office/officeart/2005/8/layout/vProcess5"/>
    <dgm:cxn modelId="{822A34AA-F1CB-42EC-8FC0-982FB01FE7B7}" type="presOf" srcId="{B3CF1C42-E923-4416-949D-B044998AAF1F}" destId="{0F850B03-CF7A-4F30-B628-33F8D39B6E32}" srcOrd="0" destOrd="0" presId="urn:microsoft.com/office/officeart/2005/8/layout/vProcess5"/>
    <dgm:cxn modelId="{ADADE8B2-E9AE-4F11-847C-12BAA8136B90}" type="presOf" srcId="{6FD7F86D-3BAB-485F-BBA6-A6E350C0E1E0}" destId="{5E604F9E-4D3E-4823-8150-C52E1906849D}" srcOrd="0" destOrd="0" presId="urn:microsoft.com/office/officeart/2005/8/layout/vProcess5"/>
    <dgm:cxn modelId="{B5F8ECB7-2DE3-4F9B-B98D-640C139B0C59}" type="presOf" srcId="{AC47D04F-483F-4268-9013-AB62E8F4D53A}" destId="{956ECB40-A80A-4F6D-8A03-15C8A81F12BB}" srcOrd="0" destOrd="0" presId="urn:microsoft.com/office/officeart/2005/8/layout/vProcess5"/>
    <dgm:cxn modelId="{7970C5DC-D6DD-4E7D-AD81-FB412B7EAAAE}" srcId="{555F43BF-FAC7-42F9-8346-B491977BEE3E}" destId="{B3CF1C42-E923-4416-949D-B044998AAF1F}" srcOrd="3" destOrd="0" parTransId="{73EE700F-6D44-47F5-8774-F5F49A86C734}" sibTransId="{4F608F94-CC7A-43B0-8C44-A4859213A29D}"/>
    <dgm:cxn modelId="{952E63DE-51A6-46B0-A6B6-1E4B062A5C6B}" type="presOf" srcId="{167FA6EB-481E-41D9-957E-EAD059F2AB76}" destId="{2CE8337F-8FC5-448B-B078-46A9CE74249D}" srcOrd="1" destOrd="0" presId="urn:microsoft.com/office/officeart/2005/8/layout/vProcess5"/>
    <dgm:cxn modelId="{192099E6-83B6-43F6-8D14-84AAC31498E8}" type="presOf" srcId="{F52D975D-FB4A-4D8D-8ACE-94A66CB32639}" destId="{C87B047C-8B2B-4DAD-A181-9C826F7984EE}" srcOrd="0" destOrd="0" presId="urn:microsoft.com/office/officeart/2005/8/layout/vProcess5"/>
    <dgm:cxn modelId="{B09BC3F5-A453-42FB-B361-2BD5905A2FB5}" type="presOf" srcId="{555F43BF-FAC7-42F9-8346-B491977BEE3E}" destId="{69A291A9-141F-4847-B2A8-A3AFD8EC38AD}" srcOrd="0" destOrd="0" presId="urn:microsoft.com/office/officeart/2005/8/layout/vProcess5"/>
    <dgm:cxn modelId="{BF779455-152A-4AC0-8B09-78D8381E627E}" type="presParOf" srcId="{69A291A9-141F-4847-B2A8-A3AFD8EC38AD}" destId="{7B07ECAC-C798-47AA-8C7A-71A0A788933F}" srcOrd="0" destOrd="0" presId="urn:microsoft.com/office/officeart/2005/8/layout/vProcess5"/>
    <dgm:cxn modelId="{2363C605-43B3-45D4-BDA3-0CECF4FC3758}" type="presParOf" srcId="{69A291A9-141F-4847-B2A8-A3AFD8EC38AD}" destId="{E5379D06-4C66-4EDB-880C-20D30C7A1F7B}" srcOrd="1" destOrd="0" presId="urn:microsoft.com/office/officeart/2005/8/layout/vProcess5"/>
    <dgm:cxn modelId="{566C027D-2CB6-407D-A44D-4CDE28E56270}" type="presParOf" srcId="{69A291A9-141F-4847-B2A8-A3AFD8EC38AD}" destId="{5E604F9E-4D3E-4823-8150-C52E1906849D}" srcOrd="2" destOrd="0" presId="urn:microsoft.com/office/officeart/2005/8/layout/vProcess5"/>
    <dgm:cxn modelId="{B9173494-724D-4B20-9E4A-6DB4700E7B32}" type="presParOf" srcId="{69A291A9-141F-4847-B2A8-A3AFD8EC38AD}" destId="{E11C6478-6BA9-41CF-A859-03852AF085F9}" srcOrd="3" destOrd="0" presId="urn:microsoft.com/office/officeart/2005/8/layout/vProcess5"/>
    <dgm:cxn modelId="{82E9B741-1DC0-424F-AFB7-118397801009}" type="presParOf" srcId="{69A291A9-141F-4847-B2A8-A3AFD8EC38AD}" destId="{0F850B03-CF7A-4F30-B628-33F8D39B6E32}" srcOrd="4" destOrd="0" presId="urn:microsoft.com/office/officeart/2005/8/layout/vProcess5"/>
    <dgm:cxn modelId="{2B715D11-DFBB-4CA7-AC87-0DB54E328725}" type="presParOf" srcId="{69A291A9-141F-4847-B2A8-A3AFD8EC38AD}" destId="{89A76058-7D0B-435A-9658-356F638BCE7B}" srcOrd="5" destOrd="0" presId="urn:microsoft.com/office/officeart/2005/8/layout/vProcess5"/>
    <dgm:cxn modelId="{252AE700-650F-481B-80C5-DC21EF18EF11}" type="presParOf" srcId="{69A291A9-141F-4847-B2A8-A3AFD8EC38AD}" destId="{956ECB40-A80A-4F6D-8A03-15C8A81F12BB}" srcOrd="6" destOrd="0" presId="urn:microsoft.com/office/officeart/2005/8/layout/vProcess5"/>
    <dgm:cxn modelId="{F8BBE6C9-6FBE-4026-9410-304B4F5AAA89}" type="presParOf" srcId="{69A291A9-141F-4847-B2A8-A3AFD8EC38AD}" destId="{C87B047C-8B2B-4DAD-A181-9C826F7984EE}" srcOrd="7" destOrd="0" presId="urn:microsoft.com/office/officeart/2005/8/layout/vProcess5"/>
    <dgm:cxn modelId="{41F349EC-871B-466C-8060-1F185C79C583}" type="presParOf" srcId="{69A291A9-141F-4847-B2A8-A3AFD8EC38AD}" destId="{4051AF39-22D1-4841-A882-88AC783FD451}" srcOrd="8" destOrd="0" presId="urn:microsoft.com/office/officeart/2005/8/layout/vProcess5"/>
    <dgm:cxn modelId="{B8655172-4282-4EDA-98E4-83FCB997FEA9}" type="presParOf" srcId="{69A291A9-141F-4847-B2A8-A3AFD8EC38AD}" destId="{501EF8E8-C956-433B-AF2E-89F4A0F4B815}" srcOrd="9" destOrd="0" presId="urn:microsoft.com/office/officeart/2005/8/layout/vProcess5"/>
    <dgm:cxn modelId="{AB8CF77E-47AB-4568-9132-1B5ED901389B}" type="presParOf" srcId="{69A291A9-141F-4847-B2A8-A3AFD8EC38AD}" destId="{B8478B34-C933-40B0-A5E4-48A94D7E7450}" srcOrd="10" destOrd="0" presId="urn:microsoft.com/office/officeart/2005/8/layout/vProcess5"/>
    <dgm:cxn modelId="{678567C2-52CB-4569-919E-0016BF89FFE8}" type="presParOf" srcId="{69A291A9-141F-4847-B2A8-A3AFD8EC38AD}" destId="{B8C28615-2923-47C4-A475-337B8194C73F}" srcOrd="11" destOrd="0" presId="urn:microsoft.com/office/officeart/2005/8/layout/vProcess5"/>
    <dgm:cxn modelId="{F56B5622-A9D7-4E20-AF1C-6D59E3DFCDB0}" type="presParOf" srcId="{69A291A9-141F-4847-B2A8-A3AFD8EC38AD}" destId="{2CE8337F-8FC5-448B-B078-46A9CE74249D}" srcOrd="12" destOrd="0" presId="urn:microsoft.com/office/officeart/2005/8/layout/vProcess5"/>
    <dgm:cxn modelId="{2797C178-B5A1-4A2B-A3DB-C339852A149A}" type="presParOf" srcId="{69A291A9-141F-4847-B2A8-A3AFD8EC38AD}" destId="{A21E131A-09CC-4DF8-A562-699A1489A0B4}" srcOrd="13" destOrd="0" presId="urn:microsoft.com/office/officeart/2005/8/layout/vProcess5"/>
    <dgm:cxn modelId="{C06527E8-DF8C-4B1F-96BE-BF8BC3F1C865}" type="presParOf" srcId="{69A291A9-141F-4847-B2A8-A3AFD8EC38AD}" destId="{71BAD34E-12C7-4A44-AF34-B1E462089C42}"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8EF39-BA4D-4D75-A3B6-997CA7BF13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3E0413CB-CDF6-4F39-9BC4-B969105393B7}">
      <dgm:prSet custT="1"/>
      <dgm:spPr/>
      <dgm:t>
        <a:bodyPr/>
        <a:lstStyle/>
        <a:p>
          <a:pPr algn="ctr"/>
          <a:r>
            <a:rPr lang="pl-PL" sz="2400" dirty="0"/>
            <a:t>Słuchajmy, słuchajmy, słuchajmy- bo kiedy mówimy, tylko powtarzamy to, co już wiemy. A kiedy słuchamy, mamy okazję nauczyć się czegoś nowego</a:t>
          </a:r>
          <a:r>
            <a:rPr lang="pl-PL" sz="1500" dirty="0"/>
            <a:t>.</a:t>
          </a:r>
          <a:endParaRPr lang="pl-PL" sz="1500" dirty="0">
            <a:latin typeface="Times New Roman" panose="02020603050405020304" pitchFamily="18" charset="0"/>
            <a:ea typeface="Times New Roman" panose="02020603050405020304" pitchFamily="18" charset="0"/>
            <a:cs typeface="Times New Roman" panose="02020603050405020304" pitchFamily="18" charset="0"/>
          </a:endParaRPr>
        </a:p>
      </dgm:t>
    </dgm:pt>
    <dgm:pt modelId="{E222625D-2B14-49F8-BDD5-CEE469592CD4}" type="parTrans" cxnId="{31920E90-017B-4564-8C90-3715792D8462}">
      <dgm:prSet/>
      <dgm:spPr/>
      <dgm:t>
        <a:bodyPr/>
        <a:lstStyle/>
        <a:p>
          <a:endParaRPr lang="pl-PL"/>
        </a:p>
      </dgm:t>
    </dgm:pt>
    <dgm:pt modelId="{6F86791E-7D2E-418C-B4AF-D91FDCB85839}" type="sibTrans" cxnId="{31920E90-017B-4564-8C90-3715792D8462}">
      <dgm:prSet/>
      <dgm:spPr/>
      <dgm:t>
        <a:bodyPr/>
        <a:lstStyle/>
        <a:p>
          <a:endParaRPr lang="pl-PL"/>
        </a:p>
      </dgm:t>
    </dgm:pt>
    <dgm:pt modelId="{189F00BF-1A12-48D7-B2FD-C18E246592D4}">
      <dgm:prSet custT="1"/>
      <dgm:spPr/>
      <dgm:t>
        <a:bodyPr/>
        <a:lstStyle/>
        <a:p>
          <a:pPr algn="ctr"/>
          <a:r>
            <a:rPr lang="pl-PL" sz="2400" dirty="0">
              <a:latin typeface="+mn-lt"/>
              <a:ea typeface="Times New Roman" panose="02020603050405020304" pitchFamily="18" charset="0"/>
              <a:cs typeface="Times New Roman" panose="02020603050405020304" pitchFamily="18" charset="0"/>
            </a:rPr>
            <a:t>ROZMOWY Z DZICKIEM- </a:t>
          </a:r>
          <a:r>
            <a:rPr lang="pl-PL" sz="2400" dirty="0">
              <a:latin typeface="+mn-lt"/>
            </a:rPr>
            <a:t>zauważmy kiedy nasze dziecko ma ochotę porozmawiać, zwierzać, a kiedy  po prostu bawić się. W samej rozmowie starajmy się skupić na słuchaniu i zrozumieniu, a nie na ocenianiu.</a:t>
          </a:r>
          <a:r>
            <a:rPr lang="pl-PL" sz="2400" b="1" dirty="0">
              <a:latin typeface="+mn-lt"/>
            </a:rPr>
            <a:t>. </a:t>
          </a:r>
        </a:p>
      </dgm:t>
    </dgm:pt>
    <dgm:pt modelId="{E4CD0FC5-3601-4176-B47A-E975E2104791}" type="sibTrans" cxnId="{6F71E086-8D5A-4340-8BAD-104EBDA1217C}">
      <dgm:prSet/>
      <dgm:spPr/>
      <dgm:t>
        <a:bodyPr/>
        <a:lstStyle/>
        <a:p>
          <a:endParaRPr lang="pl-PL"/>
        </a:p>
      </dgm:t>
    </dgm:pt>
    <dgm:pt modelId="{A552D813-4374-4BAB-8A87-2DC614107ADF}" type="parTrans" cxnId="{6F71E086-8D5A-4340-8BAD-104EBDA1217C}">
      <dgm:prSet/>
      <dgm:spPr/>
      <dgm:t>
        <a:bodyPr/>
        <a:lstStyle/>
        <a:p>
          <a:endParaRPr lang="pl-PL"/>
        </a:p>
      </dgm:t>
    </dgm:pt>
    <dgm:pt modelId="{2ED15728-1EB5-4FF1-B489-6489D76D8532}">
      <dgm:prSet custT="1"/>
      <dgm:spPr/>
      <dgm:t>
        <a:bodyPr/>
        <a:lstStyle/>
        <a:p>
          <a:r>
            <a:rPr lang="pl-PL" sz="3200" b="1" dirty="0">
              <a:latin typeface="Times New Roman" panose="02020603050405020304" pitchFamily="18" charset="0"/>
              <a:ea typeface="Times New Roman" panose="02020603050405020304" pitchFamily="18" charset="0"/>
              <a:cs typeface="Times New Roman" panose="02020603050405020304" pitchFamily="18" charset="0"/>
            </a:rPr>
            <a:t>Jak zatem spędzać ten wartościowy czas?</a:t>
          </a:r>
          <a:br>
            <a:rPr lang="pl-PL" sz="2200" dirty="0">
              <a:latin typeface="Calibri" panose="020F0502020204030204" pitchFamily="34" charset="0"/>
              <a:ea typeface="Calibri" panose="020F0502020204030204" pitchFamily="34" charset="0"/>
              <a:cs typeface="Times New Roman" panose="02020603050405020304" pitchFamily="18" charset="0"/>
            </a:rPr>
          </a:br>
          <a:endParaRPr lang="pl-PL" sz="2200" dirty="0"/>
        </a:p>
      </dgm:t>
    </dgm:pt>
    <dgm:pt modelId="{ABF3A34F-3694-4609-91D9-0D36C6E0A850}" type="parTrans" cxnId="{30229E42-E30A-4421-B23A-3607CF7AA131}">
      <dgm:prSet/>
      <dgm:spPr/>
      <dgm:t>
        <a:bodyPr/>
        <a:lstStyle/>
        <a:p>
          <a:endParaRPr lang="pl-PL"/>
        </a:p>
      </dgm:t>
    </dgm:pt>
    <dgm:pt modelId="{5077938E-0FB6-4951-B5AE-554946253F3E}" type="sibTrans" cxnId="{30229E42-E30A-4421-B23A-3607CF7AA131}">
      <dgm:prSet/>
      <dgm:spPr/>
      <dgm:t>
        <a:bodyPr/>
        <a:lstStyle/>
        <a:p>
          <a:endParaRPr lang="pl-PL"/>
        </a:p>
      </dgm:t>
    </dgm:pt>
    <dgm:pt modelId="{18D51E92-4D3C-4782-9238-241ECD07EDD4}" type="pres">
      <dgm:prSet presAssocID="{E808EF39-BA4D-4D75-A3B6-997CA7BF1334}" presName="linear" presStyleCnt="0">
        <dgm:presLayoutVars>
          <dgm:animLvl val="lvl"/>
          <dgm:resizeHandles val="exact"/>
        </dgm:presLayoutVars>
      </dgm:prSet>
      <dgm:spPr/>
    </dgm:pt>
    <dgm:pt modelId="{FAFA9481-B0B6-4F1D-8F21-BC61A17737CF}" type="pres">
      <dgm:prSet presAssocID="{2ED15728-1EB5-4FF1-B489-6489D76D8532}" presName="parentText" presStyleLbl="node1" presStyleIdx="0" presStyleCnt="3" custLinFactY="1898" custLinFactNeighborY="100000">
        <dgm:presLayoutVars>
          <dgm:chMax val="0"/>
          <dgm:bulletEnabled val="1"/>
        </dgm:presLayoutVars>
      </dgm:prSet>
      <dgm:spPr/>
    </dgm:pt>
    <dgm:pt modelId="{B21F143E-B2C5-4A77-9C93-40B4E86E08BE}" type="pres">
      <dgm:prSet presAssocID="{5077938E-0FB6-4951-B5AE-554946253F3E}" presName="spacer" presStyleCnt="0"/>
      <dgm:spPr/>
    </dgm:pt>
    <dgm:pt modelId="{3A70E93F-1985-4C39-A831-8D475AC65601}" type="pres">
      <dgm:prSet presAssocID="{189F00BF-1A12-48D7-B2FD-C18E246592D4}" presName="parentText" presStyleLbl="node1" presStyleIdx="1" presStyleCnt="3" custLinFactY="17062" custLinFactNeighborY="100000">
        <dgm:presLayoutVars>
          <dgm:chMax val="0"/>
          <dgm:bulletEnabled val="1"/>
        </dgm:presLayoutVars>
      </dgm:prSet>
      <dgm:spPr/>
    </dgm:pt>
    <dgm:pt modelId="{53E91DE5-CD6C-4ECA-B8C6-559E6E745A4F}" type="pres">
      <dgm:prSet presAssocID="{E4CD0FC5-3601-4176-B47A-E975E2104791}" presName="spacer" presStyleCnt="0"/>
      <dgm:spPr/>
    </dgm:pt>
    <dgm:pt modelId="{2390A14B-A5B9-40C1-A393-FB491BB6D65A}" type="pres">
      <dgm:prSet presAssocID="{3E0413CB-CDF6-4F39-9BC4-B969105393B7}" presName="parentText" presStyleLbl="node1" presStyleIdx="2" presStyleCnt="3" custLinFactY="24334" custLinFactNeighborX="955" custLinFactNeighborY="100000">
        <dgm:presLayoutVars>
          <dgm:chMax val="0"/>
          <dgm:bulletEnabled val="1"/>
        </dgm:presLayoutVars>
      </dgm:prSet>
      <dgm:spPr/>
    </dgm:pt>
  </dgm:ptLst>
  <dgm:cxnLst>
    <dgm:cxn modelId="{DA9A591C-7589-4898-8F73-A229640B93D6}" type="presOf" srcId="{2ED15728-1EB5-4FF1-B489-6489D76D8532}" destId="{FAFA9481-B0B6-4F1D-8F21-BC61A17737CF}" srcOrd="0" destOrd="0" presId="urn:microsoft.com/office/officeart/2005/8/layout/vList2"/>
    <dgm:cxn modelId="{B89FC940-5630-47B3-AC7B-455D394B3728}" type="presOf" srcId="{3E0413CB-CDF6-4F39-9BC4-B969105393B7}" destId="{2390A14B-A5B9-40C1-A393-FB491BB6D65A}" srcOrd="0" destOrd="0" presId="urn:microsoft.com/office/officeart/2005/8/layout/vList2"/>
    <dgm:cxn modelId="{30229E42-E30A-4421-B23A-3607CF7AA131}" srcId="{E808EF39-BA4D-4D75-A3B6-997CA7BF1334}" destId="{2ED15728-1EB5-4FF1-B489-6489D76D8532}" srcOrd="0" destOrd="0" parTransId="{ABF3A34F-3694-4609-91D9-0D36C6E0A850}" sibTransId="{5077938E-0FB6-4951-B5AE-554946253F3E}"/>
    <dgm:cxn modelId="{6F71E086-8D5A-4340-8BAD-104EBDA1217C}" srcId="{E808EF39-BA4D-4D75-A3B6-997CA7BF1334}" destId="{189F00BF-1A12-48D7-B2FD-C18E246592D4}" srcOrd="1" destOrd="0" parTransId="{A552D813-4374-4BAB-8A87-2DC614107ADF}" sibTransId="{E4CD0FC5-3601-4176-B47A-E975E2104791}"/>
    <dgm:cxn modelId="{31920E90-017B-4564-8C90-3715792D8462}" srcId="{E808EF39-BA4D-4D75-A3B6-997CA7BF1334}" destId="{3E0413CB-CDF6-4F39-9BC4-B969105393B7}" srcOrd="2" destOrd="0" parTransId="{E222625D-2B14-49F8-BDD5-CEE469592CD4}" sibTransId="{6F86791E-7D2E-418C-B4AF-D91FDCB85839}"/>
    <dgm:cxn modelId="{80383EC7-9838-4C2F-9FC2-0D161CC56887}" type="presOf" srcId="{E808EF39-BA4D-4D75-A3B6-997CA7BF1334}" destId="{18D51E92-4D3C-4782-9238-241ECD07EDD4}" srcOrd="0" destOrd="0" presId="urn:microsoft.com/office/officeart/2005/8/layout/vList2"/>
    <dgm:cxn modelId="{533E65FF-94CD-4957-8575-E23A2AB30C3C}" type="presOf" srcId="{189F00BF-1A12-48D7-B2FD-C18E246592D4}" destId="{3A70E93F-1985-4C39-A831-8D475AC65601}" srcOrd="0" destOrd="0" presId="urn:microsoft.com/office/officeart/2005/8/layout/vList2"/>
    <dgm:cxn modelId="{1B6B1C14-E718-40D5-BBB2-2BE3171698DB}" type="presParOf" srcId="{18D51E92-4D3C-4782-9238-241ECD07EDD4}" destId="{FAFA9481-B0B6-4F1D-8F21-BC61A17737CF}" srcOrd="0" destOrd="0" presId="urn:microsoft.com/office/officeart/2005/8/layout/vList2"/>
    <dgm:cxn modelId="{E308C5DB-D523-4869-A41F-94BCEB7204E9}" type="presParOf" srcId="{18D51E92-4D3C-4782-9238-241ECD07EDD4}" destId="{B21F143E-B2C5-4A77-9C93-40B4E86E08BE}" srcOrd="1" destOrd="0" presId="urn:microsoft.com/office/officeart/2005/8/layout/vList2"/>
    <dgm:cxn modelId="{DB7D8A4E-E84D-48B5-A83A-C87C7BB408DE}" type="presParOf" srcId="{18D51E92-4D3C-4782-9238-241ECD07EDD4}" destId="{3A70E93F-1985-4C39-A831-8D475AC65601}" srcOrd="2" destOrd="0" presId="urn:microsoft.com/office/officeart/2005/8/layout/vList2"/>
    <dgm:cxn modelId="{BEFE0A3F-449C-436A-8B99-35B2CBA87187}" type="presParOf" srcId="{18D51E92-4D3C-4782-9238-241ECD07EDD4}" destId="{53E91DE5-CD6C-4ECA-B8C6-559E6E745A4F}" srcOrd="3" destOrd="0" presId="urn:microsoft.com/office/officeart/2005/8/layout/vList2"/>
    <dgm:cxn modelId="{FB855609-229C-4DC0-80AC-3D58064A0DFA}" type="presParOf" srcId="{18D51E92-4D3C-4782-9238-241ECD07EDD4}" destId="{2390A14B-A5B9-40C1-A393-FB491BB6D6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22FEBB-9F41-40C0-A71D-792A953ACAC3}" type="doc">
      <dgm:prSet loTypeId="urn:microsoft.com/office/officeart/2005/8/layout/vList3" loCatId="picture" qsTypeId="urn:microsoft.com/office/officeart/2005/8/quickstyle/simple1" qsCatId="simple" csTypeId="urn:microsoft.com/office/officeart/2005/8/colors/accent1_2" csCatId="accent1" phldr="1"/>
      <dgm:spPr/>
    </dgm:pt>
    <dgm:pt modelId="{66F7D3A9-7CA7-47CB-BAA0-1D3E47B2F28B}">
      <dgm:prSet phldrT="[Tekst]"/>
      <dgm:spPr/>
      <dgm:t>
        <a:bodyPr/>
        <a:lstStyle/>
        <a:p>
          <a:r>
            <a:rPr lang="pl-PL" b="1" dirty="0"/>
            <a:t>Dzieci, które wychodzą na dwór, są aktywne, mają lepszy apetyt, są mniej agresywne i bardziej skupione są zdrowe, ruchliwe.</a:t>
          </a:r>
        </a:p>
        <a:p>
          <a:r>
            <a:rPr lang="pl-PL" b="1" dirty="0"/>
            <a:t> Po prostu szczęśliwsze! </a:t>
          </a:r>
          <a:endParaRPr lang="pl-PL" dirty="0"/>
        </a:p>
      </dgm:t>
    </dgm:pt>
    <dgm:pt modelId="{0B6047B5-70CC-4A3B-B363-A55580171A47}" type="parTrans" cxnId="{4A4CECA5-F600-498E-9D38-AF7659485FC5}">
      <dgm:prSet/>
      <dgm:spPr/>
      <dgm:t>
        <a:bodyPr/>
        <a:lstStyle/>
        <a:p>
          <a:endParaRPr lang="pl-PL"/>
        </a:p>
      </dgm:t>
    </dgm:pt>
    <dgm:pt modelId="{ED1154CF-D76E-470B-B1B3-6BAA53A943AE}" type="sibTrans" cxnId="{4A4CECA5-F600-498E-9D38-AF7659485FC5}">
      <dgm:prSet/>
      <dgm:spPr/>
      <dgm:t>
        <a:bodyPr/>
        <a:lstStyle/>
        <a:p>
          <a:endParaRPr lang="pl-PL"/>
        </a:p>
      </dgm:t>
    </dgm:pt>
    <dgm:pt modelId="{504BE94D-996A-4400-9434-8DF941C4D45A}">
      <dgm:prSet phldrT="[Tekst]"/>
      <dgm:spPr/>
      <dgm:t>
        <a:bodyPr/>
        <a:lstStyle/>
        <a:p>
          <a:r>
            <a:rPr lang="pl-PL" b="1" dirty="0"/>
            <a:t>Zmienna  pogarszająca  się pogoda, pozwala łagodnie adaptować dzieci do zmieniających się warunków atmosferycznych.</a:t>
          </a:r>
          <a:endParaRPr lang="pl-PL" dirty="0"/>
        </a:p>
      </dgm:t>
    </dgm:pt>
    <dgm:pt modelId="{1ECFE111-8E5E-4CA2-B74B-0BD8BB08B3A9}" type="parTrans" cxnId="{A4EDF5DD-7C8E-4A6C-A09A-DCB5FA2E09D1}">
      <dgm:prSet/>
      <dgm:spPr/>
      <dgm:t>
        <a:bodyPr/>
        <a:lstStyle/>
        <a:p>
          <a:endParaRPr lang="pl-PL"/>
        </a:p>
      </dgm:t>
    </dgm:pt>
    <dgm:pt modelId="{F73F65E0-9D75-4133-B91A-31C1870E0F11}" type="sibTrans" cxnId="{A4EDF5DD-7C8E-4A6C-A09A-DCB5FA2E09D1}">
      <dgm:prSet/>
      <dgm:spPr/>
      <dgm:t>
        <a:bodyPr/>
        <a:lstStyle/>
        <a:p>
          <a:endParaRPr lang="pl-PL"/>
        </a:p>
      </dgm:t>
    </dgm:pt>
    <dgm:pt modelId="{AD4D270B-8A76-4506-AD8C-77CA2CAC0CD8}">
      <dgm:prSet phldrT="[Tekst]"/>
      <dgm:spPr/>
      <dgm:t>
        <a:bodyPr/>
        <a:lstStyle/>
        <a:p>
          <a:r>
            <a:rPr lang="pl-PL" b="1" dirty="0">
              <a:latin typeface="+mj-lt"/>
            </a:rPr>
            <a:t>Żadne, najpiękniejsze i najdroższe zabawki nie zastąpią słońca, śniegu, wiatru, mgły, świeżego powietrza, rosy, zapachu kwiatów...</a:t>
          </a:r>
          <a:endParaRPr lang="pl-PL" dirty="0"/>
        </a:p>
      </dgm:t>
    </dgm:pt>
    <dgm:pt modelId="{D71263A6-ED3F-40A2-BD25-233B4811ABD3}" type="sibTrans" cxnId="{7CB3775D-DBEC-41DC-8B4F-93876B3C1317}">
      <dgm:prSet/>
      <dgm:spPr/>
      <dgm:t>
        <a:bodyPr/>
        <a:lstStyle/>
        <a:p>
          <a:endParaRPr lang="pl-PL"/>
        </a:p>
      </dgm:t>
    </dgm:pt>
    <dgm:pt modelId="{23BF24AB-3083-41C4-9AA1-60C5BAC6A666}" type="parTrans" cxnId="{7CB3775D-DBEC-41DC-8B4F-93876B3C1317}">
      <dgm:prSet/>
      <dgm:spPr/>
      <dgm:t>
        <a:bodyPr/>
        <a:lstStyle/>
        <a:p>
          <a:endParaRPr lang="pl-PL"/>
        </a:p>
      </dgm:t>
    </dgm:pt>
    <dgm:pt modelId="{197F063A-0B5A-4CDA-8D9D-34C0859AB7F3}" type="pres">
      <dgm:prSet presAssocID="{C922FEBB-9F41-40C0-A71D-792A953ACAC3}" presName="linearFlow" presStyleCnt="0">
        <dgm:presLayoutVars>
          <dgm:dir/>
          <dgm:resizeHandles val="exact"/>
        </dgm:presLayoutVars>
      </dgm:prSet>
      <dgm:spPr/>
    </dgm:pt>
    <dgm:pt modelId="{5D0BBC03-0C04-4919-8FA2-001876816967}" type="pres">
      <dgm:prSet presAssocID="{AD4D270B-8A76-4506-AD8C-77CA2CAC0CD8}" presName="composite" presStyleCnt="0"/>
      <dgm:spPr/>
    </dgm:pt>
    <dgm:pt modelId="{C54A0160-CA23-4215-8F45-833B02C4BEE7}" type="pres">
      <dgm:prSet presAssocID="{AD4D270B-8A76-4506-AD8C-77CA2CAC0CD8}"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5B8270C-4008-49CB-916B-27A45A608B46}" type="pres">
      <dgm:prSet presAssocID="{AD4D270B-8A76-4506-AD8C-77CA2CAC0CD8}" presName="txShp" presStyleLbl="node1" presStyleIdx="0" presStyleCnt="3" custLinFactNeighborX="4413" custLinFactNeighborY="881">
        <dgm:presLayoutVars>
          <dgm:bulletEnabled val="1"/>
        </dgm:presLayoutVars>
      </dgm:prSet>
      <dgm:spPr/>
    </dgm:pt>
    <dgm:pt modelId="{448B0B0C-1BA9-4060-ACFB-925433538F02}" type="pres">
      <dgm:prSet presAssocID="{D71263A6-ED3F-40A2-BD25-233B4811ABD3}" presName="spacing" presStyleCnt="0"/>
      <dgm:spPr/>
    </dgm:pt>
    <dgm:pt modelId="{82703666-3F8D-4D62-B053-524D962CD27E}" type="pres">
      <dgm:prSet presAssocID="{66F7D3A9-7CA7-47CB-BAA0-1D3E47B2F28B}" presName="composite" presStyleCnt="0"/>
      <dgm:spPr/>
    </dgm:pt>
    <dgm:pt modelId="{1F080FC6-7FEF-4A33-930E-060609093BB1}" type="pres">
      <dgm:prSet presAssocID="{66F7D3A9-7CA7-47CB-BAA0-1D3E47B2F28B}" presName="imgShp" presStyleLbl="fgImgPlace1" presStyleIdx="1" presStyleCnt="3"/>
      <dgm:spPr>
        <a:blipFill rotWithShape="1">
          <a:blip xmlns:r="http://schemas.openxmlformats.org/officeDocument/2006/relationships" r:embed="rId2"/>
          <a:srcRect/>
          <a:stretch>
            <a:fillRect l="-25000" r="-25000"/>
          </a:stretch>
        </a:blipFill>
      </dgm:spPr>
    </dgm:pt>
    <dgm:pt modelId="{A81A892E-5FEB-41CA-9DE1-A980FD835770}" type="pres">
      <dgm:prSet presAssocID="{66F7D3A9-7CA7-47CB-BAA0-1D3E47B2F28B}" presName="txShp" presStyleLbl="node1" presStyleIdx="1" presStyleCnt="3">
        <dgm:presLayoutVars>
          <dgm:bulletEnabled val="1"/>
        </dgm:presLayoutVars>
      </dgm:prSet>
      <dgm:spPr/>
    </dgm:pt>
    <dgm:pt modelId="{E1D6A149-463F-48DE-AEC9-924221171CA7}" type="pres">
      <dgm:prSet presAssocID="{ED1154CF-D76E-470B-B1B3-6BAA53A943AE}" presName="spacing" presStyleCnt="0"/>
      <dgm:spPr/>
    </dgm:pt>
    <dgm:pt modelId="{7C4131CC-F171-48AC-BA11-2BEDFCB7EE6E}" type="pres">
      <dgm:prSet presAssocID="{504BE94D-996A-4400-9434-8DF941C4D45A}" presName="composite" presStyleCnt="0"/>
      <dgm:spPr/>
    </dgm:pt>
    <dgm:pt modelId="{02B657E0-11D9-4227-AC64-C8744F397A9D}" type="pres">
      <dgm:prSet presAssocID="{504BE94D-996A-4400-9434-8DF941C4D45A}" presName="imgShp"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E2949074-6F44-4CB8-AE0D-58DF1EBC4700}" type="pres">
      <dgm:prSet presAssocID="{504BE94D-996A-4400-9434-8DF941C4D45A}" presName="txShp" presStyleLbl="node1" presStyleIdx="2" presStyleCnt="3">
        <dgm:presLayoutVars>
          <dgm:bulletEnabled val="1"/>
        </dgm:presLayoutVars>
      </dgm:prSet>
      <dgm:spPr/>
    </dgm:pt>
  </dgm:ptLst>
  <dgm:cxnLst>
    <dgm:cxn modelId="{B3EDB928-1FBA-47F7-B7F0-91F2DCF2C54B}" type="presOf" srcId="{AD4D270B-8A76-4506-AD8C-77CA2CAC0CD8}" destId="{55B8270C-4008-49CB-916B-27A45A608B46}" srcOrd="0" destOrd="0" presId="urn:microsoft.com/office/officeart/2005/8/layout/vList3"/>
    <dgm:cxn modelId="{7CB3775D-DBEC-41DC-8B4F-93876B3C1317}" srcId="{C922FEBB-9F41-40C0-A71D-792A953ACAC3}" destId="{AD4D270B-8A76-4506-AD8C-77CA2CAC0CD8}" srcOrd="0" destOrd="0" parTransId="{23BF24AB-3083-41C4-9AA1-60C5BAC6A666}" sibTransId="{D71263A6-ED3F-40A2-BD25-233B4811ABD3}"/>
    <dgm:cxn modelId="{1F1C2F62-7D8D-44FC-ACD0-1D6118665639}" type="presOf" srcId="{C922FEBB-9F41-40C0-A71D-792A953ACAC3}" destId="{197F063A-0B5A-4CDA-8D9D-34C0859AB7F3}" srcOrd="0" destOrd="0" presId="urn:microsoft.com/office/officeart/2005/8/layout/vList3"/>
    <dgm:cxn modelId="{F5EA077B-DD8B-4FBC-93EF-D34CA8DD6474}" type="presOf" srcId="{66F7D3A9-7CA7-47CB-BAA0-1D3E47B2F28B}" destId="{A81A892E-5FEB-41CA-9DE1-A980FD835770}" srcOrd="0" destOrd="0" presId="urn:microsoft.com/office/officeart/2005/8/layout/vList3"/>
    <dgm:cxn modelId="{03CF0A8C-2CF3-4613-A344-6369D2CBE91C}" type="presOf" srcId="{504BE94D-996A-4400-9434-8DF941C4D45A}" destId="{E2949074-6F44-4CB8-AE0D-58DF1EBC4700}" srcOrd="0" destOrd="0" presId="urn:microsoft.com/office/officeart/2005/8/layout/vList3"/>
    <dgm:cxn modelId="{4A4CECA5-F600-498E-9D38-AF7659485FC5}" srcId="{C922FEBB-9F41-40C0-A71D-792A953ACAC3}" destId="{66F7D3A9-7CA7-47CB-BAA0-1D3E47B2F28B}" srcOrd="1" destOrd="0" parTransId="{0B6047B5-70CC-4A3B-B363-A55580171A47}" sibTransId="{ED1154CF-D76E-470B-B1B3-6BAA53A943AE}"/>
    <dgm:cxn modelId="{A4EDF5DD-7C8E-4A6C-A09A-DCB5FA2E09D1}" srcId="{C922FEBB-9F41-40C0-A71D-792A953ACAC3}" destId="{504BE94D-996A-4400-9434-8DF941C4D45A}" srcOrd="2" destOrd="0" parTransId="{1ECFE111-8E5E-4CA2-B74B-0BD8BB08B3A9}" sibTransId="{F73F65E0-9D75-4133-B91A-31C1870E0F11}"/>
    <dgm:cxn modelId="{6AC99059-541B-47DA-9F78-3D26B7400686}" type="presParOf" srcId="{197F063A-0B5A-4CDA-8D9D-34C0859AB7F3}" destId="{5D0BBC03-0C04-4919-8FA2-001876816967}" srcOrd="0" destOrd="0" presId="urn:microsoft.com/office/officeart/2005/8/layout/vList3"/>
    <dgm:cxn modelId="{B891CF97-22B0-4C79-83B2-79D468E491D2}" type="presParOf" srcId="{5D0BBC03-0C04-4919-8FA2-001876816967}" destId="{C54A0160-CA23-4215-8F45-833B02C4BEE7}" srcOrd="0" destOrd="0" presId="urn:microsoft.com/office/officeart/2005/8/layout/vList3"/>
    <dgm:cxn modelId="{902BD1B0-4FFB-4B40-B2E7-F57B0339E5E2}" type="presParOf" srcId="{5D0BBC03-0C04-4919-8FA2-001876816967}" destId="{55B8270C-4008-49CB-916B-27A45A608B46}" srcOrd="1" destOrd="0" presId="urn:microsoft.com/office/officeart/2005/8/layout/vList3"/>
    <dgm:cxn modelId="{422A1349-78D7-4E70-AC24-FD843653D7F9}" type="presParOf" srcId="{197F063A-0B5A-4CDA-8D9D-34C0859AB7F3}" destId="{448B0B0C-1BA9-4060-ACFB-925433538F02}" srcOrd="1" destOrd="0" presId="urn:microsoft.com/office/officeart/2005/8/layout/vList3"/>
    <dgm:cxn modelId="{F3758E4F-DDAA-4C69-815D-194F1387ED86}" type="presParOf" srcId="{197F063A-0B5A-4CDA-8D9D-34C0859AB7F3}" destId="{82703666-3F8D-4D62-B053-524D962CD27E}" srcOrd="2" destOrd="0" presId="urn:microsoft.com/office/officeart/2005/8/layout/vList3"/>
    <dgm:cxn modelId="{BC786FA9-FB5F-4A8F-AA4F-F7A272BE686C}" type="presParOf" srcId="{82703666-3F8D-4D62-B053-524D962CD27E}" destId="{1F080FC6-7FEF-4A33-930E-060609093BB1}" srcOrd="0" destOrd="0" presId="urn:microsoft.com/office/officeart/2005/8/layout/vList3"/>
    <dgm:cxn modelId="{8B588ABB-0C6B-4D6D-BD88-461838BC3B19}" type="presParOf" srcId="{82703666-3F8D-4D62-B053-524D962CD27E}" destId="{A81A892E-5FEB-41CA-9DE1-A980FD835770}" srcOrd="1" destOrd="0" presId="urn:microsoft.com/office/officeart/2005/8/layout/vList3"/>
    <dgm:cxn modelId="{B9BF56E6-B99D-444D-A414-F4A835D5148C}" type="presParOf" srcId="{197F063A-0B5A-4CDA-8D9D-34C0859AB7F3}" destId="{E1D6A149-463F-48DE-AEC9-924221171CA7}" srcOrd="3" destOrd="0" presId="urn:microsoft.com/office/officeart/2005/8/layout/vList3"/>
    <dgm:cxn modelId="{17464596-362A-4E8A-9F64-158AF8765CE4}" type="presParOf" srcId="{197F063A-0B5A-4CDA-8D9D-34C0859AB7F3}" destId="{7C4131CC-F171-48AC-BA11-2BEDFCB7EE6E}" srcOrd="4" destOrd="0" presId="urn:microsoft.com/office/officeart/2005/8/layout/vList3"/>
    <dgm:cxn modelId="{F8702513-4FB4-4472-ADFD-F17CF54216D8}" type="presParOf" srcId="{7C4131CC-F171-48AC-BA11-2BEDFCB7EE6E}" destId="{02B657E0-11D9-4227-AC64-C8744F397A9D}" srcOrd="0" destOrd="0" presId="urn:microsoft.com/office/officeart/2005/8/layout/vList3"/>
    <dgm:cxn modelId="{8E05C93B-23F8-4596-91FE-6206BA50B600}" type="presParOf" srcId="{7C4131CC-F171-48AC-BA11-2BEDFCB7EE6E}" destId="{E2949074-6F44-4CB8-AE0D-58DF1EBC470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684B32-52D2-4176-8A68-71AD35F248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F486AA68-695A-48CE-B322-822A94A3F0C9}">
      <dgm:prSet phldrT="[Tekst]"/>
      <dgm:spPr>
        <a:ln>
          <a:noFill/>
        </a:ln>
        <a:effectLst/>
        <a:scene3d>
          <a:camera prst="orthographicFront">
            <a:rot lat="0" lon="0" rev="0"/>
          </a:camera>
          <a:lightRig rig="glow" dir="t">
            <a:rot lat="0" lon="0" rev="14100000"/>
          </a:lightRig>
        </a:scene3d>
        <a:sp3d prstMaterial="softEdge">
          <a:bevelT w="127000" prst="artDeco"/>
        </a:sp3d>
      </dgm:spPr>
      <dgm:t>
        <a:bodyPr/>
        <a:lstStyle/>
        <a:p>
          <a:pPr>
            <a:buNone/>
          </a:pPr>
          <a:r>
            <a:rPr lang="pl-PL" b="1" dirty="0">
              <a:solidFill>
                <a:schemeClr val="accent1">
                  <a:lumMod val="50000"/>
                </a:schemeClr>
              </a:solidFill>
              <a:latin typeface="+mj-lt"/>
              <a:ea typeface="Times New Roman" panose="02020603050405020304" pitchFamily="18" charset="0"/>
              <a:cs typeface="Times New Roman" panose="02020603050405020304" pitchFamily="18" charset="0"/>
            </a:rPr>
            <a:t>Zabawy na dworze- dlaczego ważne?   </a:t>
          </a:r>
          <a:endParaRPr lang="pl-PL" dirty="0">
            <a:solidFill>
              <a:schemeClr val="accent1">
                <a:lumMod val="50000"/>
              </a:schemeClr>
            </a:solidFill>
          </a:endParaRPr>
        </a:p>
      </dgm:t>
    </dgm:pt>
    <dgm:pt modelId="{3705AE3B-D11A-41DE-ADCD-2E50D1A4FAFA}" type="parTrans" cxnId="{AEB15065-D431-4C77-8E97-DE75114988AE}">
      <dgm:prSet/>
      <dgm:spPr/>
      <dgm:t>
        <a:bodyPr/>
        <a:lstStyle/>
        <a:p>
          <a:endParaRPr lang="pl-PL"/>
        </a:p>
      </dgm:t>
    </dgm:pt>
    <dgm:pt modelId="{9FB4923F-7C51-4338-B863-592C10B96DC3}" type="sibTrans" cxnId="{AEB15065-D431-4C77-8E97-DE75114988AE}">
      <dgm:prSet/>
      <dgm:spPr/>
      <dgm:t>
        <a:bodyPr/>
        <a:lstStyle/>
        <a:p>
          <a:endParaRPr lang="pl-PL"/>
        </a:p>
      </dgm:t>
    </dgm:pt>
    <dgm:pt modelId="{3FC67948-CB64-4C15-9AF1-84AE6AF5B360}" type="pres">
      <dgm:prSet presAssocID="{FB684B32-52D2-4176-8A68-71AD35F2481A}" presName="linear" presStyleCnt="0">
        <dgm:presLayoutVars>
          <dgm:animLvl val="lvl"/>
          <dgm:resizeHandles val="exact"/>
        </dgm:presLayoutVars>
      </dgm:prSet>
      <dgm:spPr/>
    </dgm:pt>
    <dgm:pt modelId="{5BD333D6-CAF6-4B07-BC27-35E6DF932D9F}" type="pres">
      <dgm:prSet presAssocID="{F486AA68-695A-48CE-B322-822A94A3F0C9}" presName="parentText" presStyleLbl="node1" presStyleIdx="0" presStyleCnt="1">
        <dgm:presLayoutVars>
          <dgm:chMax val="0"/>
          <dgm:bulletEnabled val="1"/>
        </dgm:presLayoutVars>
      </dgm:prSet>
      <dgm:spPr/>
    </dgm:pt>
  </dgm:ptLst>
  <dgm:cxnLst>
    <dgm:cxn modelId="{AE9FBE1D-6FE4-4307-A21A-EA41F1D04728}" type="presOf" srcId="{F486AA68-695A-48CE-B322-822A94A3F0C9}" destId="{5BD333D6-CAF6-4B07-BC27-35E6DF932D9F}" srcOrd="0" destOrd="0" presId="urn:microsoft.com/office/officeart/2005/8/layout/vList2"/>
    <dgm:cxn modelId="{53755531-2956-4F57-AFC5-89BF808B13C3}" type="presOf" srcId="{FB684B32-52D2-4176-8A68-71AD35F2481A}" destId="{3FC67948-CB64-4C15-9AF1-84AE6AF5B360}" srcOrd="0" destOrd="0" presId="urn:microsoft.com/office/officeart/2005/8/layout/vList2"/>
    <dgm:cxn modelId="{AEB15065-D431-4C77-8E97-DE75114988AE}" srcId="{FB684B32-52D2-4176-8A68-71AD35F2481A}" destId="{F486AA68-695A-48CE-B322-822A94A3F0C9}" srcOrd="0" destOrd="0" parTransId="{3705AE3B-D11A-41DE-ADCD-2E50D1A4FAFA}" sibTransId="{9FB4923F-7C51-4338-B863-592C10B96DC3}"/>
    <dgm:cxn modelId="{4C075792-3BBC-4863-9F13-0FC595A3AEB9}" type="presParOf" srcId="{3FC67948-CB64-4C15-9AF1-84AE6AF5B360}" destId="{5BD333D6-CAF6-4B07-BC27-35E6DF932D9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9CEBC7-E26E-4EC9-A723-14C3472BE0C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l-PL"/>
        </a:p>
      </dgm:t>
    </dgm:pt>
    <dgm:pt modelId="{51851D1D-96B2-4C8B-9939-A70FC83222B3}">
      <dgm:prSet phldrT="[Tekst]"/>
      <dgm:spPr/>
      <dgm:t>
        <a:bodyPr/>
        <a:lstStyle/>
        <a:p>
          <a:r>
            <a:rPr lang="pl-PL" dirty="0">
              <a:solidFill>
                <a:schemeClr val="accent2">
                  <a:lumMod val="50000"/>
                </a:schemeClr>
              </a:solidFill>
            </a:rPr>
            <a:t>Stymuluje rozwój mózgu</a:t>
          </a:r>
        </a:p>
      </dgm:t>
    </dgm:pt>
    <dgm:pt modelId="{FD4DF7DB-3860-4270-98E7-DB9B021C843B}" type="parTrans" cxnId="{D195B97B-50FB-4672-B11C-B43740AFDB9B}">
      <dgm:prSet/>
      <dgm:spPr/>
      <dgm:t>
        <a:bodyPr/>
        <a:lstStyle/>
        <a:p>
          <a:endParaRPr lang="pl-PL"/>
        </a:p>
      </dgm:t>
    </dgm:pt>
    <dgm:pt modelId="{791145A5-37DD-4A70-A3FF-2404F0F0788B}" type="sibTrans" cxnId="{D195B97B-50FB-4672-B11C-B43740AFDB9B}">
      <dgm:prSet/>
      <dgm:spPr/>
      <dgm:t>
        <a:bodyPr/>
        <a:lstStyle/>
        <a:p>
          <a:endParaRPr lang="pl-PL"/>
        </a:p>
      </dgm:t>
    </dgm:pt>
    <dgm:pt modelId="{12F17B00-1731-45E1-955B-1034B710C513}">
      <dgm:prSet phldrT="[Tekst]"/>
      <dgm:spPr>
        <a:solidFill>
          <a:srgbClr val="C00000"/>
        </a:solidFill>
      </dgm:spPr>
      <dgm:t>
        <a:bodyPr/>
        <a:lstStyle/>
        <a:p>
          <a:r>
            <a:rPr lang="pl-PL" dirty="0">
              <a:solidFill>
                <a:schemeClr val="tx1"/>
              </a:solidFill>
            </a:rPr>
            <a:t>Buduje więź emocjonalną</a:t>
          </a:r>
        </a:p>
      </dgm:t>
    </dgm:pt>
    <dgm:pt modelId="{04DDB2EC-63B6-4782-86F8-C35E8EA05628}" type="parTrans" cxnId="{B6F684B8-5592-4E74-8621-0A39A24FFD57}">
      <dgm:prSet/>
      <dgm:spPr/>
      <dgm:t>
        <a:bodyPr/>
        <a:lstStyle/>
        <a:p>
          <a:endParaRPr lang="pl-PL"/>
        </a:p>
      </dgm:t>
    </dgm:pt>
    <dgm:pt modelId="{9C37A57A-CE85-4229-B942-CB20A7EF589B}" type="sibTrans" cxnId="{B6F684B8-5592-4E74-8621-0A39A24FFD57}">
      <dgm:prSet/>
      <dgm:spPr/>
      <dgm:t>
        <a:bodyPr/>
        <a:lstStyle/>
        <a:p>
          <a:endParaRPr lang="pl-PL"/>
        </a:p>
      </dgm:t>
    </dgm:pt>
    <dgm:pt modelId="{A04C7239-1E01-49F0-8A14-E0C65A5BF6CD}">
      <dgm:prSet phldrT="[Tekst]"/>
      <dgm:spPr>
        <a:solidFill>
          <a:srgbClr val="FFC000"/>
        </a:solidFill>
      </dgm:spPr>
      <dgm:t>
        <a:bodyPr/>
        <a:lstStyle/>
        <a:p>
          <a:r>
            <a:rPr lang="pl-PL" dirty="0">
              <a:solidFill>
                <a:schemeClr val="tx1"/>
              </a:solidFill>
            </a:rPr>
            <a:t>Rozwija wyobraźnię</a:t>
          </a:r>
        </a:p>
      </dgm:t>
    </dgm:pt>
    <dgm:pt modelId="{E3CD746F-9A0E-4807-A96A-C368D1E98EF0}" type="parTrans" cxnId="{58750ADC-46A6-4116-800D-789E8600F547}">
      <dgm:prSet/>
      <dgm:spPr/>
      <dgm:t>
        <a:bodyPr/>
        <a:lstStyle/>
        <a:p>
          <a:endParaRPr lang="pl-PL"/>
        </a:p>
      </dgm:t>
    </dgm:pt>
    <dgm:pt modelId="{95BED2AF-68DB-4F0F-9381-D5293B5C18AC}" type="sibTrans" cxnId="{58750ADC-46A6-4116-800D-789E8600F547}">
      <dgm:prSet/>
      <dgm:spPr/>
      <dgm:t>
        <a:bodyPr/>
        <a:lstStyle/>
        <a:p>
          <a:endParaRPr lang="pl-PL"/>
        </a:p>
      </dgm:t>
    </dgm:pt>
    <dgm:pt modelId="{AC90952B-FAC8-48B2-ADFC-1EC0DBFF33FE}">
      <dgm:prSet phldrT="[Tekst]"/>
      <dgm:spPr>
        <a:solidFill>
          <a:srgbClr val="FF0000"/>
        </a:solidFill>
      </dgm:spPr>
      <dgm:t>
        <a:bodyPr/>
        <a:lstStyle/>
        <a:p>
          <a:r>
            <a:rPr lang="pl-PL" dirty="0">
              <a:solidFill>
                <a:schemeClr val="tx1"/>
              </a:solidFill>
            </a:rPr>
            <a:t>Przygotowuje do samodzielnego czytania i pisania</a:t>
          </a:r>
        </a:p>
      </dgm:t>
    </dgm:pt>
    <dgm:pt modelId="{B4ACE100-D400-44CA-BD7B-2825578B4078}" type="parTrans" cxnId="{B16BA09A-8AC1-42CC-838C-CE97F41CF26B}">
      <dgm:prSet/>
      <dgm:spPr/>
      <dgm:t>
        <a:bodyPr/>
        <a:lstStyle/>
        <a:p>
          <a:endParaRPr lang="pl-PL"/>
        </a:p>
      </dgm:t>
    </dgm:pt>
    <dgm:pt modelId="{A960F169-99F0-4218-8F37-F4FA6356EE1B}" type="sibTrans" cxnId="{B16BA09A-8AC1-42CC-838C-CE97F41CF26B}">
      <dgm:prSet/>
      <dgm:spPr/>
      <dgm:t>
        <a:bodyPr/>
        <a:lstStyle/>
        <a:p>
          <a:endParaRPr lang="pl-PL"/>
        </a:p>
      </dgm:t>
    </dgm:pt>
    <dgm:pt modelId="{6EE30708-F7EA-4D33-B2CE-E87CB6CA28F0}">
      <dgm:prSet/>
      <dgm:spPr>
        <a:solidFill>
          <a:schemeClr val="accent6"/>
        </a:solidFill>
      </dgm:spPr>
      <dgm:t>
        <a:bodyPr/>
        <a:lstStyle/>
        <a:p>
          <a:r>
            <a:rPr lang="pl-PL" dirty="0">
              <a:solidFill>
                <a:schemeClr val="tx1"/>
              </a:solidFill>
            </a:rPr>
            <a:t>Rozbudza ciekawość świata</a:t>
          </a:r>
        </a:p>
      </dgm:t>
    </dgm:pt>
    <dgm:pt modelId="{D4A2E017-56FC-4CDB-8B06-CCFB05819239}" type="parTrans" cxnId="{0FE87BB7-363A-423C-9E30-7CF18EC48AB7}">
      <dgm:prSet/>
      <dgm:spPr/>
      <dgm:t>
        <a:bodyPr/>
        <a:lstStyle/>
        <a:p>
          <a:endParaRPr lang="pl-PL"/>
        </a:p>
      </dgm:t>
    </dgm:pt>
    <dgm:pt modelId="{1213030A-7B3D-45D1-B4E4-5F53308C27E5}" type="sibTrans" cxnId="{0FE87BB7-363A-423C-9E30-7CF18EC48AB7}">
      <dgm:prSet/>
      <dgm:spPr/>
      <dgm:t>
        <a:bodyPr/>
        <a:lstStyle/>
        <a:p>
          <a:endParaRPr lang="pl-PL"/>
        </a:p>
      </dgm:t>
    </dgm:pt>
    <dgm:pt modelId="{0AD9463B-91B0-485A-9E0A-220D8F901011}">
      <dgm:prSet/>
      <dgm:spPr>
        <a:solidFill>
          <a:schemeClr val="accent2">
            <a:lumMod val="60000"/>
            <a:lumOff val="40000"/>
          </a:schemeClr>
        </a:solidFill>
      </dgm:spPr>
      <dgm:t>
        <a:bodyPr/>
        <a:lstStyle/>
        <a:p>
          <a:r>
            <a:rPr lang="pl-PL" dirty="0">
              <a:solidFill>
                <a:schemeClr val="tx1">
                  <a:lumMod val="75000"/>
                  <a:lumOff val="25000"/>
                </a:schemeClr>
              </a:solidFill>
            </a:rPr>
            <a:t>Stymuluje rozwój mowy, usprawnia pamięć</a:t>
          </a:r>
          <a:endParaRPr lang="en-US" dirty="0">
            <a:solidFill>
              <a:schemeClr val="tx1">
                <a:lumMod val="75000"/>
                <a:lumOff val="25000"/>
              </a:schemeClr>
            </a:solidFill>
          </a:endParaRPr>
        </a:p>
      </dgm:t>
    </dgm:pt>
    <dgm:pt modelId="{667FF889-6AD8-469D-AF9E-385229085A1B}" type="parTrans" cxnId="{0EE49013-CB87-4D56-9F36-D740E8465EE4}">
      <dgm:prSet/>
      <dgm:spPr/>
      <dgm:t>
        <a:bodyPr/>
        <a:lstStyle/>
        <a:p>
          <a:endParaRPr lang="pl-PL"/>
        </a:p>
      </dgm:t>
    </dgm:pt>
    <dgm:pt modelId="{9359AAB5-6A08-47B8-9322-36193B03E361}" type="sibTrans" cxnId="{0EE49013-CB87-4D56-9F36-D740E8465EE4}">
      <dgm:prSet/>
      <dgm:spPr/>
      <dgm:t>
        <a:bodyPr/>
        <a:lstStyle/>
        <a:p>
          <a:endParaRPr lang="pl-PL"/>
        </a:p>
      </dgm:t>
    </dgm:pt>
    <dgm:pt modelId="{3A2E86A2-0C5A-48F7-BCFD-5B7B84F03C1C}" type="pres">
      <dgm:prSet presAssocID="{439CEBC7-E26E-4EC9-A723-14C3472BE0CF}" presName="cycle" presStyleCnt="0">
        <dgm:presLayoutVars>
          <dgm:dir/>
          <dgm:resizeHandles val="exact"/>
        </dgm:presLayoutVars>
      </dgm:prSet>
      <dgm:spPr/>
    </dgm:pt>
    <dgm:pt modelId="{436A4346-A838-44F1-8F34-7006116A0432}" type="pres">
      <dgm:prSet presAssocID="{51851D1D-96B2-4C8B-9939-A70FC83222B3}" presName="node" presStyleLbl="node1" presStyleIdx="0" presStyleCnt="6">
        <dgm:presLayoutVars>
          <dgm:bulletEnabled val="1"/>
        </dgm:presLayoutVars>
      </dgm:prSet>
      <dgm:spPr/>
    </dgm:pt>
    <dgm:pt modelId="{13DB6304-6759-4BE5-8FA9-C3F2B2A5F809}" type="pres">
      <dgm:prSet presAssocID="{51851D1D-96B2-4C8B-9939-A70FC83222B3}" presName="spNode" presStyleCnt="0"/>
      <dgm:spPr/>
    </dgm:pt>
    <dgm:pt modelId="{0F282E91-05FE-4A49-BC19-C01E90EFAEDA}" type="pres">
      <dgm:prSet presAssocID="{791145A5-37DD-4A70-A3FF-2404F0F0788B}" presName="sibTrans" presStyleLbl="sibTrans1D1" presStyleIdx="0" presStyleCnt="6"/>
      <dgm:spPr/>
    </dgm:pt>
    <dgm:pt modelId="{00799EDB-BCA2-4D51-9530-05F714B2523F}" type="pres">
      <dgm:prSet presAssocID="{6EE30708-F7EA-4D33-B2CE-E87CB6CA28F0}" presName="node" presStyleLbl="node1" presStyleIdx="1" presStyleCnt="6">
        <dgm:presLayoutVars>
          <dgm:bulletEnabled val="1"/>
        </dgm:presLayoutVars>
      </dgm:prSet>
      <dgm:spPr/>
    </dgm:pt>
    <dgm:pt modelId="{55A36E18-5A56-4FEF-9E65-B345D8F4E2FA}" type="pres">
      <dgm:prSet presAssocID="{6EE30708-F7EA-4D33-B2CE-E87CB6CA28F0}" presName="spNode" presStyleCnt="0"/>
      <dgm:spPr/>
    </dgm:pt>
    <dgm:pt modelId="{768872DF-3C49-46C2-89EB-CFD723011F80}" type="pres">
      <dgm:prSet presAssocID="{1213030A-7B3D-45D1-B4E4-5F53308C27E5}" presName="sibTrans" presStyleLbl="sibTrans1D1" presStyleIdx="1" presStyleCnt="6"/>
      <dgm:spPr/>
    </dgm:pt>
    <dgm:pt modelId="{8D67606C-ACFC-42ED-AB5B-0EE621571624}" type="pres">
      <dgm:prSet presAssocID="{0AD9463B-91B0-485A-9E0A-220D8F901011}" presName="node" presStyleLbl="node1" presStyleIdx="2" presStyleCnt="6" custRadScaleRad="100773" custRadScaleInc="1608">
        <dgm:presLayoutVars>
          <dgm:bulletEnabled val="1"/>
        </dgm:presLayoutVars>
      </dgm:prSet>
      <dgm:spPr/>
    </dgm:pt>
    <dgm:pt modelId="{EBA2A8F0-1ABB-4C66-9CF3-00C5AE9FEE1D}" type="pres">
      <dgm:prSet presAssocID="{0AD9463B-91B0-485A-9E0A-220D8F901011}" presName="spNode" presStyleCnt="0"/>
      <dgm:spPr/>
    </dgm:pt>
    <dgm:pt modelId="{7737055D-D256-4EAD-AA1A-95E64365ABD0}" type="pres">
      <dgm:prSet presAssocID="{9359AAB5-6A08-47B8-9322-36193B03E361}" presName="sibTrans" presStyleLbl="sibTrans1D1" presStyleIdx="2" presStyleCnt="6"/>
      <dgm:spPr/>
    </dgm:pt>
    <dgm:pt modelId="{2CB2EAF9-CCE2-4324-AAAC-A51274EB1BB1}" type="pres">
      <dgm:prSet presAssocID="{12F17B00-1731-45E1-955B-1034B710C513}" presName="node" presStyleLbl="node1" presStyleIdx="3" presStyleCnt="6">
        <dgm:presLayoutVars>
          <dgm:bulletEnabled val="1"/>
        </dgm:presLayoutVars>
      </dgm:prSet>
      <dgm:spPr/>
    </dgm:pt>
    <dgm:pt modelId="{1098A79F-65F1-4BC0-B8D3-059EF2210B15}" type="pres">
      <dgm:prSet presAssocID="{12F17B00-1731-45E1-955B-1034B710C513}" presName="spNode" presStyleCnt="0"/>
      <dgm:spPr/>
    </dgm:pt>
    <dgm:pt modelId="{6E2EE95A-DD49-413D-AC26-CC34923CFCFA}" type="pres">
      <dgm:prSet presAssocID="{9C37A57A-CE85-4229-B942-CB20A7EF589B}" presName="sibTrans" presStyleLbl="sibTrans1D1" presStyleIdx="3" presStyleCnt="6"/>
      <dgm:spPr/>
    </dgm:pt>
    <dgm:pt modelId="{627E4682-AB60-4A0F-89E6-DADB7CE00C4F}" type="pres">
      <dgm:prSet presAssocID="{A04C7239-1E01-49F0-8A14-E0C65A5BF6CD}" presName="node" presStyleLbl="node1" presStyleIdx="4" presStyleCnt="6">
        <dgm:presLayoutVars>
          <dgm:bulletEnabled val="1"/>
        </dgm:presLayoutVars>
      </dgm:prSet>
      <dgm:spPr/>
    </dgm:pt>
    <dgm:pt modelId="{39093667-D029-408C-9D86-FE6EA8543301}" type="pres">
      <dgm:prSet presAssocID="{A04C7239-1E01-49F0-8A14-E0C65A5BF6CD}" presName="spNode" presStyleCnt="0"/>
      <dgm:spPr/>
    </dgm:pt>
    <dgm:pt modelId="{0C21F8AF-367C-4272-B61B-51D80AFD4468}" type="pres">
      <dgm:prSet presAssocID="{95BED2AF-68DB-4F0F-9381-D5293B5C18AC}" presName="sibTrans" presStyleLbl="sibTrans1D1" presStyleIdx="4" presStyleCnt="6"/>
      <dgm:spPr/>
    </dgm:pt>
    <dgm:pt modelId="{A57AE438-27EB-47E7-86E8-6364E6D7288A}" type="pres">
      <dgm:prSet presAssocID="{AC90952B-FAC8-48B2-ADFC-1EC0DBFF33FE}" presName="node" presStyleLbl="node1" presStyleIdx="5" presStyleCnt="6">
        <dgm:presLayoutVars>
          <dgm:bulletEnabled val="1"/>
        </dgm:presLayoutVars>
      </dgm:prSet>
      <dgm:spPr/>
    </dgm:pt>
    <dgm:pt modelId="{080377DC-E689-45E8-BB5F-F2E8A5A8B0B9}" type="pres">
      <dgm:prSet presAssocID="{AC90952B-FAC8-48B2-ADFC-1EC0DBFF33FE}" presName="spNode" presStyleCnt="0"/>
      <dgm:spPr/>
    </dgm:pt>
    <dgm:pt modelId="{0D1E2126-4C8D-40D9-BA22-C5462987205F}" type="pres">
      <dgm:prSet presAssocID="{A960F169-99F0-4218-8F37-F4FA6356EE1B}" presName="sibTrans" presStyleLbl="sibTrans1D1" presStyleIdx="5" presStyleCnt="6"/>
      <dgm:spPr/>
    </dgm:pt>
  </dgm:ptLst>
  <dgm:cxnLst>
    <dgm:cxn modelId="{F4B7B204-97C5-4AC0-B3A1-269D24C3679C}" type="presOf" srcId="{0AD9463B-91B0-485A-9E0A-220D8F901011}" destId="{8D67606C-ACFC-42ED-AB5B-0EE621571624}" srcOrd="0" destOrd="0" presId="urn:microsoft.com/office/officeart/2005/8/layout/cycle5"/>
    <dgm:cxn modelId="{87133A08-EE84-4564-84AC-C0883D55DCF8}" type="presOf" srcId="{12F17B00-1731-45E1-955B-1034B710C513}" destId="{2CB2EAF9-CCE2-4324-AAAC-A51274EB1BB1}" srcOrd="0" destOrd="0" presId="urn:microsoft.com/office/officeart/2005/8/layout/cycle5"/>
    <dgm:cxn modelId="{0EE49013-CB87-4D56-9F36-D740E8465EE4}" srcId="{439CEBC7-E26E-4EC9-A723-14C3472BE0CF}" destId="{0AD9463B-91B0-485A-9E0A-220D8F901011}" srcOrd="2" destOrd="0" parTransId="{667FF889-6AD8-469D-AF9E-385229085A1B}" sibTransId="{9359AAB5-6A08-47B8-9322-36193B03E361}"/>
    <dgm:cxn modelId="{72E2CC23-1E9D-4191-937F-B7F7E9C95615}" type="presOf" srcId="{51851D1D-96B2-4C8B-9939-A70FC83222B3}" destId="{436A4346-A838-44F1-8F34-7006116A0432}" srcOrd="0" destOrd="0" presId="urn:microsoft.com/office/officeart/2005/8/layout/cycle5"/>
    <dgm:cxn modelId="{EE40995E-A31D-46BA-90E7-7DF80D638A63}" type="presOf" srcId="{791145A5-37DD-4A70-A3FF-2404F0F0788B}" destId="{0F282E91-05FE-4A49-BC19-C01E90EFAEDA}" srcOrd="0" destOrd="0" presId="urn:microsoft.com/office/officeart/2005/8/layout/cycle5"/>
    <dgm:cxn modelId="{C9DD7763-3DA9-4CCE-98E9-9559A6DC382F}" type="presOf" srcId="{1213030A-7B3D-45D1-B4E4-5F53308C27E5}" destId="{768872DF-3C49-46C2-89EB-CFD723011F80}" srcOrd="0" destOrd="0" presId="urn:microsoft.com/office/officeart/2005/8/layout/cycle5"/>
    <dgm:cxn modelId="{3448D669-8BB2-4078-8298-22CC48CCE7C1}" type="presOf" srcId="{AC90952B-FAC8-48B2-ADFC-1EC0DBFF33FE}" destId="{A57AE438-27EB-47E7-86E8-6364E6D7288A}" srcOrd="0" destOrd="0" presId="urn:microsoft.com/office/officeart/2005/8/layout/cycle5"/>
    <dgm:cxn modelId="{D195B97B-50FB-4672-B11C-B43740AFDB9B}" srcId="{439CEBC7-E26E-4EC9-A723-14C3472BE0CF}" destId="{51851D1D-96B2-4C8B-9939-A70FC83222B3}" srcOrd="0" destOrd="0" parTransId="{FD4DF7DB-3860-4270-98E7-DB9B021C843B}" sibTransId="{791145A5-37DD-4A70-A3FF-2404F0F0788B}"/>
    <dgm:cxn modelId="{55AA087D-EF60-4072-80C8-3C6FCB5A3116}" type="presOf" srcId="{95BED2AF-68DB-4F0F-9381-D5293B5C18AC}" destId="{0C21F8AF-367C-4272-B61B-51D80AFD4468}" srcOrd="0" destOrd="0" presId="urn:microsoft.com/office/officeart/2005/8/layout/cycle5"/>
    <dgm:cxn modelId="{56C48486-734C-4423-B3BD-313C197B4264}" type="presOf" srcId="{A04C7239-1E01-49F0-8A14-E0C65A5BF6CD}" destId="{627E4682-AB60-4A0F-89E6-DADB7CE00C4F}" srcOrd="0" destOrd="0" presId="urn:microsoft.com/office/officeart/2005/8/layout/cycle5"/>
    <dgm:cxn modelId="{B16BA09A-8AC1-42CC-838C-CE97F41CF26B}" srcId="{439CEBC7-E26E-4EC9-A723-14C3472BE0CF}" destId="{AC90952B-FAC8-48B2-ADFC-1EC0DBFF33FE}" srcOrd="5" destOrd="0" parTransId="{B4ACE100-D400-44CA-BD7B-2825578B4078}" sibTransId="{A960F169-99F0-4218-8F37-F4FA6356EE1B}"/>
    <dgm:cxn modelId="{960B48AD-C3D0-412C-A758-2AD2FECEB3AA}" type="presOf" srcId="{9359AAB5-6A08-47B8-9322-36193B03E361}" destId="{7737055D-D256-4EAD-AA1A-95E64365ABD0}" srcOrd="0" destOrd="0" presId="urn:microsoft.com/office/officeart/2005/8/layout/cycle5"/>
    <dgm:cxn modelId="{0FE87BB7-363A-423C-9E30-7CF18EC48AB7}" srcId="{439CEBC7-E26E-4EC9-A723-14C3472BE0CF}" destId="{6EE30708-F7EA-4D33-B2CE-E87CB6CA28F0}" srcOrd="1" destOrd="0" parTransId="{D4A2E017-56FC-4CDB-8B06-CCFB05819239}" sibTransId="{1213030A-7B3D-45D1-B4E4-5F53308C27E5}"/>
    <dgm:cxn modelId="{B6F684B8-5592-4E74-8621-0A39A24FFD57}" srcId="{439CEBC7-E26E-4EC9-A723-14C3472BE0CF}" destId="{12F17B00-1731-45E1-955B-1034B710C513}" srcOrd="3" destOrd="0" parTransId="{04DDB2EC-63B6-4782-86F8-C35E8EA05628}" sibTransId="{9C37A57A-CE85-4229-B942-CB20A7EF589B}"/>
    <dgm:cxn modelId="{58750ADC-46A6-4116-800D-789E8600F547}" srcId="{439CEBC7-E26E-4EC9-A723-14C3472BE0CF}" destId="{A04C7239-1E01-49F0-8A14-E0C65A5BF6CD}" srcOrd="4" destOrd="0" parTransId="{E3CD746F-9A0E-4807-A96A-C368D1E98EF0}" sibTransId="{95BED2AF-68DB-4F0F-9381-D5293B5C18AC}"/>
    <dgm:cxn modelId="{4CBA80E0-A899-41BC-85B1-CC29A152DA3E}" type="presOf" srcId="{9C37A57A-CE85-4229-B942-CB20A7EF589B}" destId="{6E2EE95A-DD49-413D-AC26-CC34923CFCFA}" srcOrd="0" destOrd="0" presId="urn:microsoft.com/office/officeart/2005/8/layout/cycle5"/>
    <dgm:cxn modelId="{F0993BED-2F91-4DA1-AC2D-07C95E1E9FF4}" type="presOf" srcId="{6EE30708-F7EA-4D33-B2CE-E87CB6CA28F0}" destId="{00799EDB-BCA2-4D51-9530-05F714B2523F}" srcOrd="0" destOrd="0" presId="urn:microsoft.com/office/officeart/2005/8/layout/cycle5"/>
    <dgm:cxn modelId="{E65179F1-600D-45D6-A0CC-4126AC00D179}" type="presOf" srcId="{A960F169-99F0-4218-8F37-F4FA6356EE1B}" destId="{0D1E2126-4C8D-40D9-BA22-C5462987205F}" srcOrd="0" destOrd="0" presId="urn:microsoft.com/office/officeart/2005/8/layout/cycle5"/>
    <dgm:cxn modelId="{01A778F3-30A2-4B33-B31F-B100D54F19F7}" type="presOf" srcId="{439CEBC7-E26E-4EC9-A723-14C3472BE0CF}" destId="{3A2E86A2-0C5A-48F7-BCFD-5B7B84F03C1C}" srcOrd="0" destOrd="0" presId="urn:microsoft.com/office/officeart/2005/8/layout/cycle5"/>
    <dgm:cxn modelId="{FB7597A6-2427-4C63-88F9-2F598F2C3EBE}" type="presParOf" srcId="{3A2E86A2-0C5A-48F7-BCFD-5B7B84F03C1C}" destId="{436A4346-A838-44F1-8F34-7006116A0432}" srcOrd="0" destOrd="0" presId="urn:microsoft.com/office/officeart/2005/8/layout/cycle5"/>
    <dgm:cxn modelId="{269E6A86-97D3-4248-A1EB-57D92067D548}" type="presParOf" srcId="{3A2E86A2-0C5A-48F7-BCFD-5B7B84F03C1C}" destId="{13DB6304-6759-4BE5-8FA9-C3F2B2A5F809}" srcOrd="1" destOrd="0" presId="urn:microsoft.com/office/officeart/2005/8/layout/cycle5"/>
    <dgm:cxn modelId="{AA56FBA5-A741-4697-9A36-0F5D7AB69087}" type="presParOf" srcId="{3A2E86A2-0C5A-48F7-BCFD-5B7B84F03C1C}" destId="{0F282E91-05FE-4A49-BC19-C01E90EFAEDA}" srcOrd="2" destOrd="0" presId="urn:microsoft.com/office/officeart/2005/8/layout/cycle5"/>
    <dgm:cxn modelId="{FAF84400-F2CE-450E-A469-4AA8DC3F9838}" type="presParOf" srcId="{3A2E86A2-0C5A-48F7-BCFD-5B7B84F03C1C}" destId="{00799EDB-BCA2-4D51-9530-05F714B2523F}" srcOrd="3" destOrd="0" presId="urn:microsoft.com/office/officeart/2005/8/layout/cycle5"/>
    <dgm:cxn modelId="{F941883C-23F4-41EB-ABC5-982F9A4CD875}" type="presParOf" srcId="{3A2E86A2-0C5A-48F7-BCFD-5B7B84F03C1C}" destId="{55A36E18-5A56-4FEF-9E65-B345D8F4E2FA}" srcOrd="4" destOrd="0" presId="urn:microsoft.com/office/officeart/2005/8/layout/cycle5"/>
    <dgm:cxn modelId="{838B5B06-E50F-4506-98D1-1AEFED363E97}" type="presParOf" srcId="{3A2E86A2-0C5A-48F7-BCFD-5B7B84F03C1C}" destId="{768872DF-3C49-46C2-89EB-CFD723011F80}" srcOrd="5" destOrd="0" presId="urn:microsoft.com/office/officeart/2005/8/layout/cycle5"/>
    <dgm:cxn modelId="{05384432-301F-4B83-BE58-7C734DBB668F}" type="presParOf" srcId="{3A2E86A2-0C5A-48F7-BCFD-5B7B84F03C1C}" destId="{8D67606C-ACFC-42ED-AB5B-0EE621571624}" srcOrd="6" destOrd="0" presId="urn:microsoft.com/office/officeart/2005/8/layout/cycle5"/>
    <dgm:cxn modelId="{14CC70FB-EDB0-403E-9312-CBED3A12AE33}" type="presParOf" srcId="{3A2E86A2-0C5A-48F7-BCFD-5B7B84F03C1C}" destId="{EBA2A8F0-1ABB-4C66-9CF3-00C5AE9FEE1D}" srcOrd="7" destOrd="0" presId="urn:microsoft.com/office/officeart/2005/8/layout/cycle5"/>
    <dgm:cxn modelId="{7F2770DA-EBCB-48A5-98DE-EC74BE2486EB}" type="presParOf" srcId="{3A2E86A2-0C5A-48F7-BCFD-5B7B84F03C1C}" destId="{7737055D-D256-4EAD-AA1A-95E64365ABD0}" srcOrd="8" destOrd="0" presId="urn:microsoft.com/office/officeart/2005/8/layout/cycle5"/>
    <dgm:cxn modelId="{11920771-9192-4FC2-B190-66DCC8F786FA}" type="presParOf" srcId="{3A2E86A2-0C5A-48F7-BCFD-5B7B84F03C1C}" destId="{2CB2EAF9-CCE2-4324-AAAC-A51274EB1BB1}" srcOrd="9" destOrd="0" presId="urn:microsoft.com/office/officeart/2005/8/layout/cycle5"/>
    <dgm:cxn modelId="{DC87DC0F-AA28-4985-A7D1-2CFBD6BE0775}" type="presParOf" srcId="{3A2E86A2-0C5A-48F7-BCFD-5B7B84F03C1C}" destId="{1098A79F-65F1-4BC0-B8D3-059EF2210B15}" srcOrd="10" destOrd="0" presId="urn:microsoft.com/office/officeart/2005/8/layout/cycle5"/>
    <dgm:cxn modelId="{3AB2493F-5E68-40B4-A20B-F30016AB6E3D}" type="presParOf" srcId="{3A2E86A2-0C5A-48F7-BCFD-5B7B84F03C1C}" destId="{6E2EE95A-DD49-413D-AC26-CC34923CFCFA}" srcOrd="11" destOrd="0" presId="urn:microsoft.com/office/officeart/2005/8/layout/cycle5"/>
    <dgm:cxn modelId="{4E65DA16-BB5A-4C7C-9D0A-6B963CF0E532}" type="presParOf" srcId="{3A2E86A2-0C5A-48F7-BCFD-5B7B84F03C1C}" destId="{627E4682-AB60-4A0F-89E6-DADB7CE00C4F}" srcOrd="12" destOrd="0" presId="urn:microsoft.com/office/officeart/2005/8/layout/cycle5"/>
    <dgm:cxn modelId="{AFFC6FFF-55A0-41B8-A368-E34AC7FF23FB}" type="presParOf" srcId="{3A2E86A2-0C5A-48F7-BCFD-5B7B84F03C1C}" destId="{39093667-D029-408C-9D86-FE6EA8543301}" srcOrd="13" destOrd="0" presId="urn:microsoft.com/office/officeart/2005/8/layout/cycle5"/>
    <dgm:cxn modelId="{A341BF4D-1262-4B70-8338-BB18C107D3A6}" type="presParOf" srcId="{3A2E86A2-0C5A-48F7-BCFD-5B7B84F03C1C}" destId="{0C21F8AF-367C-4272-B61B-51D80AFD4468}" srcOrd="14" destOrd="0" presId="urn:microsoft.com/office/officeart/2005/8/layout/cycle5"/>
    <dgm:cxn modelId="{008D282B-CBAB-4B13-947B-AF99E5450D21}" type="presParOf" srcId="{3A2E86A2-0C5A-48F7-BCFD-5B7B84F03C1C}" destId="{A57AE438-27EB-47E7-86E8-6364E6D7288A}" srcOrd="15" destOrd="0" presId="urn:microsoft.com/office/officeart/2005/8/layout/cycle5"/>
    <dgm:cxn modelId="{D8728515-6547-4D21-B8E9-C145CC14A5CF}" type="presParOf" srcId="{3A2E86A2-0C5A-48F7-BCFD-5B7B84F03C1C}" destId="{080377DC-E689-45E8-BB5F-F2E8A5A8B0B9}" srcOrd="16" destOrd="0" presId="urn:microsoft.com/office/officeart/2005/8/layout/cycle5"/>
    <dgm:cxn modelId="{0951FACA-9567-47A6-822D-22C5B0CA6F9B}" type="presParOf" srcId="{3A2E86A2-0C5A-48F7-BCFD-5B7B84F03C1C}" destId="{0D1E2126-4C8D-40D9-BA22-C5462987205F}"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3CD825-6FC7-4A82-AC82-45BA3E7103E0}" type="doc">
      <dgm:prSet loTypeId="urn:microsoft.com/office/officeart/2005/8/layout/bList2" loCatId="list" qsTypeId="urn:microsoft.com/office/officeart/2005/8/quickstyle/simple1" qsCatId="simple" csTypeId="urn:microsoft.com/office/officeart/2005/8/colors/accent1_2" csCatId="accent1" phldr="1"/>
      <dgm:spPr/>
    </dgm:pt>
    <dgm:pt modelId="{0DA6F93A-B9C9-4E95-A912-7FCD60903FDA}">
      <dgm:prSet phldrT="[Tekst]" custT="1"/>
      <dgm:spPr/>
      <dgm:t>
        <a:bodyPr/>
        <a:lstStyle/>
        <a:p>
          <a:r>
            <a:rPr lang="pl-PL" sz="3200" dirty="0"/>
            <a:t>JAK CZYTAĆ AKTYWNIE</a:t>
          </a:r>
        </a:p>
      </dgm:t>
    </dgm:pt>
    <dgm:pt modelId="{B0084E46-5352-4A76-BF5E-79C739C4F5F4}" type="parTrans" cxnId="{9B1D2527-06FB-4784-AF3B-DFAEF035A461}">
      <dgm:prSet/>
      <dgm:spPr/>
      <dgm:t>
        <a:bodyPr/>
        <a:lstStyle/>
        <a:p>
          <a:endParaRPr lang="pl-PL"/>
        </a:p>
      </dgm:t>
    </dgm:pt>
    <dgm:pt modelId="{E7D5E56B-0AC3-44B9-921B-3290FBA3CABB}" type="sibTrans" cxnId="{9B1D2527-06FB-4784-AF3B-DFAEF035A461}">
      <dgm:prSet/>
      <dgm:spPr/>
      <dgm:t>
        <a:bodyPr/>
        <a:lstStyle/>
        <a:p>
          <a:endParaRPr lang="pl-PL"/>
        </a:p>
      </dgm:t>
    </dgm:pt>
    <dgm:pt modelId="{4BAB3E1A-5744-4E54-922E-0A982A69A5EC}">
      <dgm:prSet phldrT="[Tekst]" custT="1"/>
      <dgm:spPr/>
      <dgm:t>
        <a:bodyPr/>
        <a:lstStyle/>
        <a:p>
          <a:r>
            <a:rPr lang="pl-PL" sz="3200" dirty="0"/>
            <a:t>JAK ZNIECHĘCIĆ DO CZYTANIA</a:t>
          </a:r>
        </a:p>
      </dgm:t>
    </dgm:pt>
    <dgm:pt modelId="{5457BFCD-09FE-4C35-BCE4-66E9887E51E5}" type="parTrans" cxnId="{72246D7A-477D-462E-B99F-C164BAD49928}">
      <dgm:prSet/>
      <dgm:spPr/>
      <dgm:t>
        <a:bodyPr/>
        <a:lstStyle/>
        <a:p>
          <a:endParaRPr lang="pl-PL"/>
        </a:p>
      </dgm:t>
    </dgm:pt>
    <dgm:pt modelId="{5AABB074-FDAB-4CE3-BB67-0F35BC1F006E}" type="sibTrans" cxnId="{72246D7A-477D-462E-B99F-C164BAD49928}">
      <dgm:prSet/>
      <dgm:spPr/>
      <dgm:t>
        <a:bodyPr/>
        <a:lstStyle/>
        <a:p>
          <a:endParaRPr lang="pl-PL"/>
        </a:p>
      </dgm:t>
    </dgm:pt>
    <dgm:pt modelId="{47A089C0-6AE3-47C4-8815-B2C43B48F61C}">
      <dgm:prSet/>
      <dgm:spPr/>
      <dgm:t>
        <a:bodyPr/>
        <a:lstStyle/>
        <a:p>
          <a:r>
            <a:rPr lang="pl-PL" dirty="0">
              <a:ea typeface="Calibri" panose="020F0502020204030204" pitchFamily="34" charset="0"/>
              <a:cs typeface="Times New Roman" panose="02020603050405020304" pitchFamily="18" charset="0"/>
            </a:rPr>
            <a:t>Nie należy czytania książek stosować jako kary. Wywołamy w dzieciach niechęć, do czytania. </a:t>
          </a:r>
          <a:endParaRPr lang="pl-PL" dirty="0"/>
        </a:p>
      </dgm:t>
    </dgm:pt>
    <dgm:pt modelId="{CD47CB79-8842-4D93-A963-52CE97FA9743}" type="parTrans" cxnId="{C8680FDE-DD19-4DB4-B898-7BB35AD64CB7}">
      <dgm:prSet/>
      <dgm:spPr/>
      <dgm:t>
        <a:bodyPr/>
        <a:lstStyle/>
        <a:p>
          <a:endParaRPr lang="pl-PL"/>
        </a:p>
      </dgm:t>
    </dgm:pt>
    <dgm:pt modelId="{6445F303-A7E1-4CBB-B3E6-449F1997F66B}" type="sibTrans" cxnId="{C8680FDE-DD19-4DB4-B898-7BB35AD64CB7}">
      <dgm:prSet/>
      <dgm:spPr/>
      <dgm:t>
        <a:bodyPr/>
        <a:lstStyle/>
        <a:p>
          <a:endParaRPr lang="pl-PL"/>
        </a:p>
      </dgm:t>
    </dgm:pt>
    <dgm:pt modelId="{AECF37E7-25F6-4B48-BE4A-350DD81A0682}">
      <dgm:prSet/>
      <dgm:spPr/>
      <dgm:t>
        <a:bodyPr/>
        <a:lstStyle/>
        <a:p>
          <a:r>
            <a:rPr lang="pl-PL" dirty="0">
              <a:ea typeface="Calibri" panose="020F0502020204030204" pitchFamily="34" charset="0"/>
              <a:cs typeface="Times New Roman" panose="02020603050405020304" pitchFamily="18" charset="0"/>
            </a:rPr>
            <a:t>Rozmawiać  o tym, co przeczytało, próbować narysować swoją własną ilustracje, wymyślać dalsze ciągi rozpoczętych historii.</a:t>
          </a:r>
          <a:endParaRPr lang="pl-PL" dirty="0"/>
        </a:p>
      </dgm:t>
    </dgm:pt>
    <dgm:pt modelId="{241D1FBF-99FA-4967-BD9D-B1D04D2C8FC8}" type="parTrans" cxnId="{B8059934-845A-4D83-BEF1-8DF7368E2EA6}">
      <dgm:prSet/>
      <dgm:spPr/>
      <dgm:t>
        <a:bodyPr/>
        <a:lstStyle/>
        <a:p>
          <a:endParaRPr lang="pl-PL"/>
        </a:p>
      </dgm:t>
    </dgm:pt>
    <dgm:pt modelId="{D0BF9B61-48B0-44DC-A2CB-CB38024BE7B0}" type="sibTrans" cxnId="{B8059934-845A-4D83-BEF1-8DF7368E2EA6}">
      <dgm:prSet/>
      <dgm:spPr/>
      <dgm:t>
        <a:bodyPr/>
        <a:lstStyle/>
        <a:p>
          <a:endParaRPr lang="pl-PL"/>
        </a:p>
      </dgm:t>
    </dgm:pt>
    <dgm:pt modelId="{66FB7DC1-9D20-45DF-BB85-EA802F16A53B}" type="pres">
      <dgm:prSet presAssocID="{4C3CD825-6FC7-4A82-AC82-45BA3E7103E0}" presName="diagram" presStyleCnt="0">
        <dgm:presLayoutVars>
          <dgm:dir/>
          <dgm:animLvl val="lvl"/>
          <dgm:resizeHandles val="exact"/>
        </dgm:presLayoutVars>
      </dgm:prSet>
      <dgm:spPr/>
    </dgm:pt>
    <dgm:pt modelId="{B7C2F8BF-23F3-4C9B-86A6-904BFE66C154}" type="pres">
      <dgm:prSet presAssocID="{0DA6F93A-B9C9-4E95-A912-7FCD60903FDA}" presName="compNode" presStyleCnt="0"/>
      <dgm:spPr/>
    </dgm:pt>
    <dgm:pt modelId="{0B26455F-65F9-44F2-9A79-9A204AE0679A}" type="pres">
      <dgm:prSet presAssocID="{0DA6F93A-B9C9-4E95-A912-7FCD60903FDA}" presName="childRect" presStyleLbl="bgAcc1" presStyleIdx="0" presStyleCnt="2">
        <dgm:presLayoutVars>
          <dgm:bulletEnabled val="1"/>
        </dgm:presLayoutVars>
      </dgm:prSet>
      <dgm:spPr/>
    </dgm:pt>
    <dgm:pt modelId="{1B4CE77E-17DE-4C75-8E25-15CFED1D2604}" type="pres">
      <dgm:prSet presAssocID="{0DA6F93A-B9C9-4E95-A912-7FCD60903FDA}" presName="parentText" presStyleLbl="node1" presStyleIdx="0" presStyleCnt="0">
        <dgm:presLayoutVars>
          <dgm:chMax val="0"/>
          <dgm:bulletEnabled val="1"/>
        </dgm:presLayoutVars>
      </dgm:prSet>
      <dgm:spPr/>
    </dgm:pt>
    <dgm:pt modelId="{D7622E45-9125-4D4B-B470-7262FAE92F34}" type="pres">
      <dgm:prSet presAssocID="{0DA6F93A-B9C9-4E95-A912-7FCD60903FDA}" presName="parentRect" presStyleLbl="alignNode1" presStyleIdx="0" presStyleCnt="2"/>
      <dgm:spPr/>
    </dgm:pt>
    <dgm:pt modelId="{00838A4A-40B3-48D8-AF5E-7090D5DDD9C0}" type="pres">
      <dgm:prSet presAssocID="{0DA6F93A-B9C9-4E95-A912-7FCD60903FDA}" presName="adorn" presStyleLbl="fgAccFollowNode1" presStyleIdx="0" presStyleCnt="2"/>
      <dgm:spPr>
        <a:blipFill rotWithShape="1">
          <a:blip xmlns:r="http://schemas.openxmlformats.org/officeDocument/2006/relationships" r:embed="rId1"/>
          <a:srcRect/>
          <a:stretch>
            <a:fillRect l="-25000" r="-25000"/>
          </a:stretch>
        </a:blipFill>
      </dgm:spPr>
    </dgm:pt>
    <dgm:pt modelId="{69227CA6-119B-4209-8584-C8CBBEE1C483}" type="pres">
      <dgm:prSet presAssocID="{E7D5E56B-0AC3-44B9-921B-3290FBA3CABB}" presName="sibTrans" presStyleLbl="sibTrans2D1" presStyleIdx="0" presStyleCnt="0"/>
      <dgm:spPr/>
    </dgm:pt>
    <dgm:pt modelId="{AFD988FA-BB84-4EAF-8302-2028AD26AF4E}" type="pres">
      <dgm:prSet presAssocID="{4BAB3E1A-5744-4E54-922E-0A982A69A5EC}" presName="compNode" presStyleCnt="0"/>
      <dgm:spPr/>
    </dgm:pt>
    <dgm:pt modelId="{7E8F7229-2001-4B83-81A6-AEDC49B30993}" type="pres">
      <dgm:prSet presAssocID="{4BAB3E1A-5744-4E54-922E-0A982A69A5EC}" presName="childRect" presStyleLbl="bgAcc1" presStyleIdx="1" presStyleCnt="2">
        <dgm:presLayoutVars>
          <dgm:bulletEnabled val="1"/>
        </dgm:presLayoutVars>
      </dgm:prSet>
      <dgm:spPr/>
    </dgm:pt>
    <dgm:pt modelId="{A0631341-AB83-4F21-9B3B-3EBF67CC42E8}" type="pres">
      <dgm:prSet presAssocID="{4BAB3E1A-5744-4E54-922E-0A982A69A5EC}" presName="parentText" presStyleLbl="node1" presStyleIdx="0" presStyleCnt="0">
        <dgm:presLayoutVars>
          <dgm:chMax val="0"/>
          <dgm:bulletEnabled val="1"/>
        </dgm:presLayoutVars>
      </dgm:prSet>
      <dgm:spPr/>
    </dgm:pt>
    <dgm:pt modelId="{46DFBB0B-9593-4547-9E3D-867CEBF0D209}" type="pres">
      <dgm:prSet presAssocID="{4BAB3E1A-5744-4E54-922E-0A982A69A5EC}" presName="parentRect" presStyleLbl="alignNode1" presStyleIdx="1" presStyleCnt="2" custLinFactNeighborX="349" custLinFactNeighborY="-7620"/>
      <dgm:spPr/>
    </dgm:pt>
    <dgm:pt modelId="{ABBE9AD9-19C8-4E55-84F6-3DD36DF958F1}" type="pres">
      <dgm:prSet presAssocID="{4BAB3E1A-5744-4E54-922E-0A982A69A5EC}" presName="adorn" presStyleLbl="fgAccFollowNode1" presStyleIdx="1" presStyleCnt="2"/>
      <dgm:spPr>
        <a:blipFill rotWithShape="1">
          <a:blip xmlns:r="http://schemas.openxmlformats.org/officeDocument/2006/relationships" r:embed="rId2"/>
          <a:srcRect/>
          <a:stretch>
            <a:fillRect l="-25000" r="-25000"/>
          </a:stretch>
        </a:blipFill>
      </dgm:spPr>
    </dgm:pt>
  </dgm:ptLst>
  <dgm:cxnLst>
    <dgm:cxn modelId="{1E460411-A6EC-4BF1-9DB6-7F3D2D7BB272}" type="presOf" srcId="{0DA6F93A-B9C9-4E95-A912-7FCD60903FDA}" destId="{D7622E45-9125-4D4B-B470-7262FAE92F34}" srcOrd="1" destOrd="0" presId="urn:microsoft.com/office/officeart/2005/8/layout/bList2"/>
    <dgm:cxn modelId="{77976423-A15E-4780-B16E-8EF2B54879CE}" type="presOf" srcId="{4BAB3E1A-5744-4E54-922E-0A982A69A5EC}" destId="{A0631341-AB83-4F21-9B3B-3EBF67CC42E8}" srcOrd="0" destOrd="0" presId="urn:microsoft.com/office/officeart/2005/8/layout/bList2"/>
    <dgm:cxn modelId="{9B1D2527-06FB-4784-AF3B-DFAEF035A461}" srcId="{4C3CD825-6FC7-4A82-AC82-45BA3E7103E0}" destId="{0DA6F93A-B9C9-4E95-A912-7FCD60903FDA}" srcOrd="0" destOrd="0" parTransId="{B0084E46-5352-4A76-BF5E-79C739C4F5F4}" sibTransId="{E7D5E56B-0AC3-44B9-921B-3290FBA3CABB}"/>
    <dgm:cxn modelId="{B8059934-845A-4D83-BEF1-8DF7368E2EA6}" srcId="{0DA6F93A-B9C9-4E95-A912-7FCD60903FDA}" destId="{AECF37E7-25F6-4B48-BE4A-350DD81A0682}" srcOrd="0" destOrd="0" parTransId="{241D1FBF-99FA-4967-BD9D-B1D04D2C8FC8}" sibTransId="{D0BF9B61-48B0-44DC-A2CB-CB38024BE7B0}"/>
    <dgm:cxn modelId="{8DCC7166-3E71-44D3-A4A2-B894BF5C11F7}" type="presOf" srcId="{0DA6F93A-B9C9-4E95-A912-7FCD60903FDA}" destId="{1B4CE77E-17DE-4C75-8E25-15CFED1D2604}" srcOrd="0" destOrd="0" presId="urn:microsoft.com/office/officeart/2005/8/layout/bList2"/>
    <dgm:cxn modelId="{72246D7A-477D-462E-B99F-C164BAD49928}" srcId="{4C3CD825-6FC7-4A82-AC82-45BA3E7103E0}" destId="{4BAB3E1A-5744-4E54-922E-0A982A69A5EC}" srcOrd="1" destOrd="0" parTransId="{5457BFCD-09FE-4C35-BCE4-66E9887E51E5}" sibTransId="{5AABB074-FDAB-4CE3-BB67-0F35BC1F006E}"/>
    <dgm:cxn modelId="{87656CA9-92E0-4AF1-94E8-29262BF75816}" type="presOf" srcId="{47A089C0-6AE3-47C4-8815-B2C43B48F61C}" destId="{7E8F7229-2001-4B83-81A6-AEDC49B30993}" srcOrd="0" destOrd="0" presId="urn:microsoft.com/office/officeart/2005/8/layout/bList2"/>
    <dgm:cxn modelId="{BA8A34CB-8751-406D-BDFD-459EC77EBF81}" type="presOf" srcId="{4C3CD825-6FC7-4A82-AC82-45BA3E7103E0}" destId="{66FB7DC1-9D20-45DF-BB85-EA802F16A53B}" srcOrd="0" destOrd="0" presId="urn:microsoft.com/office/officeart/2005/8/layout/bList2"/>
    <dgm:cxn modelId="{C8680FDE-DD19-4DB4-B898-7BB35AD64CB7}" srcId="{4BAB3E1A-5744-4E54-922E-0A982A69A5EC}" destId="{47A089C0-6AE3-47C4-8815-B2C43B48F61C}" srcOrd="0" destOrd="0" parTransId="{CD47CB79-8842-4D93-A963-52CE97FA9743}" sibTransId="{6445F303-A7E1-4CBB-B3E6-449F1997F66B}"/>
    <dgm:cxn modelId="{069B75E9-728F-4CDE-AD7C-FBC3AC9C95A6}" type="presOf" srcId="{E7D5E56B-0AC3-44B9-921B-3290FBA3CABB}" destId="{69227CA6-119B-4209-8584-C8CBBEE1C483}" srcOrd="0" destOrd="0" presId="urn:microsoft.com/office/officeart/2005/8/layout/bList2"/>
    <dgm:cxn modelId="{51D025F3-9A13-4147-A330-2F019F067A85}" type="presOf" srcId="{AECF37E7-25F6-4B48-BE4A-350DD81A0682}" destId="{0B26455F-65F9-44F2-9A79-9A204AE0679A}" srcOrd="0" destOrd="0" presId="urn:microsoft.com/office/officeart/2005/8/layout/bList2"/>
    <dgm:cxn modelId="{46ADB3FB-A391-4C0F-8981-D3DB9F1B228E}" type="presOf" srcId="{4BAB3E1A-5744-4E54-922E-0A982A69A5EC}" destId="{46DFBB0B-9593-4547-9E3D-867CEBF0D209}" srcOrd="1" destOrd="0" presId="urn:microsoft.com/office/officeart/2005/8/layout/bList2"/>
    <dgm:cxn modelId="{314D994E-10BE-4216-B449-2F8E7EFD28B4}" type="presParOf" srcId="{66FB7DC1-9D20-45DF-BB85-EA802F16A53B}" destId="{B7C2F8BF-23F3-4C9B-86A6-904BFE66C154}" srcOrd="0" destOrd="0" presId="urn:microsoft.com/office/officeart/2005/8/layout/bList2"/>
    <dgm:cxn modelId="{295F786D-FED4-4785-A34B-C3DC65ADB948}" type="presParOf" srcId="{B7C2F8BF-23F3-4C9B-86A6-904BFE66C154}" destId="{0B26455F-65F9-44F2-9A79-9A204AE0679A}" srcOrd="0" destOrd="0" presId="urn:microsoft.com/office/officeart/2005/8/layout/bList2"/>
    <dgm:cxn modelId="{44001BA0-8F64-44A9-BAC9-E2931C479C25}" type="presParOf" srcId="{B7C2F8BF-23F3-4C9B-86A6-904BFE66C154}" destId="{1B4CE77E-17DE-4C75-8E25-15CFED1D2604}" srcOrd="1" destOrd="0" presId="urn:microsoft.com/office/officeart/2005/8/layout/bList2"/>
    <dgm:cxn modelId="{B5421EBC-AB05-4577-A8E6-60831DC81E8B}" type="presParOf" srcId="{B7C2F8BF-23F3-4C9B-86A6-904BFE66C154}" destId="{D7622E45-9125-4D4B-B470-7262FAE92F34}" srcOrd="2" destOrd="0" presId="urn:microsoft.com/office/officeart/2005/8/layout/bList2"/>
    <dgm:cxn modelId="{FA646C17-BD45-4308-AFDE-7A07151C072E}" type="presParOf" srcId="{B7C2F8BF-23F3-4C9B-86A6-904BFE66C154}" destId="{00838A4A-40B3-48D8-AF5E-7090D5DDD9C0}" srcOrd="3" destOrd="0" presId="urn:microsoft.com/office/officeart/2005/8/layout/bList2"/>
    <dgm:cxn modelId="{5F2D1429-B07E-49BE-AC39-3C542BDC94D2}" type="presParOf" srcId="{66FB7DC1-9D20-45DF-BB85-EA802F16A53B}" destId="{69227CA6-119B-4209-8584-C8CBBEE1C483}" srcOrd="1" destOrd="0" presId="urn:microsoft.com/office/officeart/2005/8/layout/bList2"/>
    <dgm:cxn modelId="{69BE04A1-D057-4D59-A59A-EDC511245FA3}" type="presParOf" srcId="{66FB7DC1-9D20-45DF-BB85-EA802F16A53B}" destId="{AFD988FA-BB84-4EAF-8302-2028AD26AF4E}" srcOrd="2" destOrd="0" presId="urn:microsoft.com/office/officeart/2005/8/layout/bList2"/>
    <dgm:cxn modelId="{4B418F2A-27E6-4E53-8189-AA2239C3E60C}" type="presParOf" srcId="{AFD988FA-BB84-4EAF-8302-2028AD26AF4E}" destId="{7E8F7229-2001-4B83-81A6-AEDC49B30993}" srcOrd="0" destOrd="0" presId="urn:microsoft.com/office/officeart/2005/8/layout/bList2"/>
    <dgm:cxn modelId="{8C30BDB4-3ACC-4E2E-8625-AD98BF4AAFB9}" type="presParOf" srcId="{AFD988FA-BB84-4EAF-8302-2028AD26AF4E}" destId="{A0631341-AB83-4F21-9B3B-3EBF67CC42E8}" srcOrd="1" destOrd="0" presId="urn:microsoft.com/office/officeart/2005/8/layout/bList2"/>
    <dgm:cxn modelId="{8DA58C5E-D794-49E7-86BB-2F14A7BAA967}" type="presParOf" srcId="{AFD988FA-BB84-4EAF-8302-2028AD26AF4E}" destId="{46DFBB0B-9593-4547-9E3D-867CEBF0D209}" srcOrd="2" destOrd="0" presId="urn:microsoft.com/office/officeart/2005/8/layout/bList2"/>
    <dgm:cxn modelId="{A3C06DD4-C335-4D5E-A412-D06993E908D8}" type="presParOf" srcId="{AFD988FA-BB84-4EAF-8302-2028AD26AF4E}" destId="{ABBE9AD9-19C8-4E55-84F6-3DD36DF958F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D2BF4-CD77-4B74-80FE-D92389308AC9}">
      <dsp:nvSpPr>
        <dsp:cNvPr id="0" name=""/>
        <dsp:cNvSpPr/>
      </dsp:nvSpPr>
      <dsp:spPr>
        <a:xfrm>
          <a:off x="0" y="499"/>
          <a:ext cx="9618133" cy="1169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8507C-D786-4069-9C39-392A8CECE1A7}">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81B3F3-623D-4007-AC8E-2A13FAA587D4}">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44550">
            <a:lnSpc>
              <a:spcPct val="100000"/>
            </a:lnSpc>
            <a:spcBef>
              <a:spcPct val="0"/>
            </a:spcBef>
            <a:spcAft>
              <a:spcPct val="35000"/>
            </a:spcAft>
            <a:buNone/>
          </a:pPr>
          <a:r>
            <a:rPr lang="en-US" sz="1900" b="1" kern="1200" dirty="0"/>
            <a:t>Czas na czynności życiowe</a:t>
          </a:r>
          <a:r>
            <a:rPr lang="pl-PL" sz="1900" b="1" kern="1200" dirty="0"/>
            <a:t>-</a:t>
          </a:r>
          <a:r>
            <a:rPr lang="en-US" sz="1900" kern="1200" dirty="0"/>
            <a:t>jest ustalony, zaplanowany i stały.</a:t>
          </a:r>
        </a:p>
      </dsp:txBody>
      <dsp:txXfrm>
        <a:off x="1350519" y="499"/>
        <a:ext cx="8267613" cy="1169280"/>
      </dsp:txXfrm>
    </dsp:sp>
    <dsp:sp modelId="{0433031C-30D4-4149-9710-C5E7742D33A8}">
      <dsp:nvSpPr>
        <dsp:cNvPr id="0" name=""/>
        <dsp:cNvSpPr/>
      </dsp:nvSpPr>
      <dsp:spPr>
        <a:xfrm>
          <a:off x="0" y="1462100"/>
          <a:ext cx="9618133" cy="1169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6C81E-83C0-46ED-8BA4-9D24EEC89EA5}">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999792-64FE-4B93-9A2F-F5A464088AFA}">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44550">
            <a:lnSpc>
              <a:spcPct val="100000"/>
            </a:lnSpc>
            <a:spcBef>
              <a:spcPct val="0"/>
            </a:spcBef>
            <a:spcAft>
              <a:spcPct val="35000"/>
            </a:spcAft>
            <a:buNone/>
          </a:pPr>
          <a:r>
            <a:rPr lang="en-US" sz="1900" b="1" kern="1200" dirty="0"/>
            <a:t>czas na obowiązki</a:t>
          </a:r>
          <a:r>
            <a:rPr lang="pl-PL" sz="1900" b="1" kern="1200" dirty="0"/>
            <a:t>- </a:t>
          </a:r>
          <a:r>
            <a:rPr lang="en-US" sz="1900" kern="1200" dirty="0"/>
            <a:t>jest ustalony, zaplanowany i stały.</a:t>
          </a:r>
        </a:p>
      </dsp:txBody>
      <dsp:txXfrm>
        <a:off x="1350519" y="1462100"/>
        <a:ext cx="8267613" cy="1169280"/>
      </dsp:txXfrm>
    </dsp:sp>
    <dsp:sp modelId="{3B97520B-DFBC-4461-9BA1-83383913F037}">
      <dsp:nvSpPr>
        <dsp:cNvPr id="0" name=""/>
        <dsp:cNvSpPr/>
      </dsp:nvSpPr>
      <dsp:spPr>
        <a:xfrm>
          <a:off x="0" y="2923701"/>
          <a:ext cx="9618133" cy="1169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2C430-ACAB-47E6-9B66-34E1761BB524}">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D76658-495D-4F75-8761-8B28A4EEA92B}">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44550">
            <a:lnSpc>
              <a:spcPct val="100000"/>
            </a:lnSpc>
            <a:spcBef>
              <a:spcPct val="0"/>
            </a:spcBef>
            <a:spcAft>
              <a:spcPct val="35000"/>
            </a:spcAft>
            <a:buNone/>
          </a:pPr>
          <a:r>
            <a:rPr lang="en-US" sz="1900" b="1" kern="1200" dirty="0"/>
            <a:t>czas wolny</a:t>
          </a:r>
          <a:r>
            <a:rPr lang="pl-PL" sz="1900" b="1" kern="1200" dirty="0"/>
            <a:t>-</a:t>
          </a:r>
          <a:r>
            <a:rPr lang="en-US" sz="1900" kern="1200" dirty="0"/>
            <a:t> jest</a:t>
          </a:r>
          <a:r>
            <a:rPr lang="pl-PL" sz="1900" kern="1200" dirty="0"/>
            <a:t> najbardziej </a:t>
          </a:r>
          <a:r>
            <a:rPr lang="en-US" sz="1900" kern="1200" dirty="0"/>
            <a:t> elastyczny, kryje ogromną ilość możliwości.</a:t>
          </a:r>
          <a:r>
            <a:rPr lang="pl-PL" sz="1900" b="1" kern="1200" dirty="0"/>
            <a:t> </a:t>
          </a:r>
          <a:r>
            <a:rPr lang="pl-PL" sz="1900" kern="1200" dirty="0"/>
            <a:t>To czas na odpoczynek, regenerację fizyczną i psychiczną organizmu, ale także na zabawę, oraz rozwój zdolnoscini zainteresowań</a:t>
          </a:r>
          <a:endParaRPr lang="en-US" sz="1900" kern="1200" dirty="0"/>
        </a:p>
      </dsp:txBody>
      <dsp:txXfrm>
        <a:off x="1350519" y="2923701"/>
        <a:ext cx="8267613" cy="1169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7A332-E5FE-4211-B6D9-F8281B7FBE7C}">
      <dsp:nvSpPr>
        <dsp:cNvPr id="0" name=""/>
        <dsp:cNvSpPr/>
      </dsp:nvSpPr>
      <dsp:spPr>
        <a:xfrm>
          <a:off x="2402229" y="3657599"/>
          <a:ext cx="2706687" cy="1624012"/>
        </a:xfrm>
        <a:prstGeom prst="rect">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solidFill>
                <a:schemeClr val="accent2">
                  <a:lumMod val="50000"/>
                </a:schemeClr>
              </a:solidFill>
            </a:rPr>
            <a:t>Dzieci stają się bystre, spostrzegawcze, kreatywne</a:t>
          </a:r>
          <a:r>
            <a:rPr lang="en-US" sz="2100" kern="1200" dirty="0">
              <a:solidFill>
                <a:schemeClr val="accent2">
                  <a:lumMod val="50000"/>
                </a:schemeClr>
              </a:solidFill>
            </a:rPr>
            <a:t>  </a:t>
          </a:r>
          <a:endParaRPr lang="pl-PL" sz="2100" kern="1200" dirty="0"/>
        </a:p>
      </dsp:txBody>
      <dsp:txXfrm>
        <a:off x="2402229" y="3657599"/>
        <a:ext cx="2706687" cy="1624012"/>
      </dsp:txXfrm>
    </dsp:sp>
    <dsp:sp modelId="{788D381F-A954-41F5-9046-79671B8050B7}">
      <dsp:nvSpPr>
        <dsp:cNvPr id="0" name=""/>
        <dsp:cNvSpPr/>
      </dsp:nvSpPr>
      <dsp:spPr>
        <a:xfrm>
          <a:off x="4199334" y="2645"/>
          <a:ext cx="2706687" cy="1624012"/>
        </a:xfrm>
        <a:prstGeom prst="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solidFill>
                <a:schemeClr val="accent2">
                  <a:lumMod val="50000"/>
                </a:schemeClr>
              </a:solidFill>
            </a:rPr>
            <a:t>Wpływają na budowanie trwałych więzi w rodzienie</a:t>
          </a:r>
          <a:endParaRPr lang="en-US" sz="2100" b="1" kern="1200" dirty="0">
            <a:solidFill>
              <a:schemeClr val="accent2">
                <a:lumMod val="50000"/>
              </a:schemeClr>
            </a:solidFill>
          </a:endParaRPr>
        </a:p>
      </dsp:txBody>
      <dsp:txXfrm>
        <a:off x="4199334" y="2645"/>
        <a:ext cx="2706687" cy="1624012"/>
      </dsp:txXfrm>
    </dsp:sp>
    <dsp:sp modelId="{8F417781-4CDB-4C35-87A8-AE548B91B296}">
      <dsp:nvSpPr>
        <dsp:cNvPr id="0" name=""/>
        <dsp:cNvSpPr/>
      </dsp:nvSpPr>
      <dsp:spPr>
        <a:xfrm>
          <a:off x="1221978" y="1897327"/>
          <a:ext cx="2706687" cy="1624012"/>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0" kern="1200" dirty="0">
              <a:solidFill>
                <a:schemeClr val="accent2">
                  <a:lumMod val="50000"/>
                </a:schemeClr>
              </a:solidFill>
            </a:rPr>
            <a:t>Uczą jak wygrywać z klasą a przegrywać z godnością (pozwólmy dziecku na porażkę)</a:t>
          </a:r>
          <a:endParaRPr lang="pl-PL" sz="2100" b="0" kern="1200" dirty="0"/>
        </a:p>
      </dsp:txBody>
      <dsp:txXfrm>
        <a:off x="1221978" y="1897327"/>
        <a:ext cx="2706687" cy="1624012"/>
      </dsp:txXfrm>
    </dsp:sp>
    <dsp:sp modelId="{AAF0ADB8-D482-4B35-B06D-3A990746CB1F}">
      <dsp:nvSpPr>
        <dsp:cNvPr id="0" name=""/>
        <dsp:cNvSpPr/>
      </dsp:nvSpPr>
      <dsp:spPr>
        <a:xfrm>
          <a:off x="4199334" y="1897327"/>
          <a:ext cx="2706687" cy="1624012"/>
        </a:xfrm>
        <a:prstGeom prst="rect">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solidFill>
                <a:schemeClr val="accent2">
                  <a:lumMod val="50000"/>
                </a:schemeClr>
              </a:solidFill>
            </a:rPr>
            <a:t>Rozwijają zdolność logicznego myślenia</a:t>
          </a:r>
          <a:endParaRPr lang="en-US" sz="2100" b="1" kern="1200" dirty="0">
            <a:solidFill>
              <a:schemeClr val="accent2">
                <a:lumMod val="50000"/>
              </a:schemeClr>
            </a:solidFill>
          </a:endParaRPr>
        </a:p>
      </dsp:txBody>
      <dsp:txXfrm>
        <a:off x="4199334" y="1897327"/>
        <a:ext cx="2706687" cy="1624012"/>
      </dsp:txXfrm>
    </dsp:sp>
    <dsp:sp modelId="{B5234B84-7FA8-4543-ADF9-6500D946CA15}">
      <dsp:nvSpPr>
        <dsp:cNvPr id="0" name=""/>
        <dsp:cNvSpPr/>
      </dsp:nvSpPr>
      <dsp:spPr>
        <a:xfrm>
          <a:off x="1141941" y="4"/>
          <a:ext cx="2706687" cy="1624012"/>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solidFill>
                <a:schemeClr val="accent2">
                  <a:lumMod val="50000"/>
                </a:schemeClr>
              </a:solidFill>
              <a:latin typeface="+mn-lt"/>
            </a:rPr>
            <a:t>Pomagają w skupieniu uwagi</a:t>
          </a:r>
          <a:r>
            <a:rPr lang="en-US" sz="2100" b="1" kern="1200" dirty="0">
              <a:solidFill>
                <a:schemeClr val="accent2">
                  <a:lumMod val="50000"/>
                </a:schemeClr>
              </a:solidFill>
            </a:rPr>
            <a:t> </a:t>
          </a:r>
        </a:p>
      </dsp:txBody>
      <dsp:txXfrm>
        <a:off x="1141941" y="4"/>
        <a:ext cx="2706687" cy="1624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C8EBA-2622-49DD-9359-E9E01A356CF6}">
      <dsp:nvSpPr>
        <dsp:cNvPr id="0" name=""/>
        <dsp:cNvSpPr/>
      </dsp:nvSpPr>
      <dsp:spPr>
        <a:xfrm>
          <a:off x="1952345" y="3341447"/>
          <a:ext cx="2283968" cy="1969178"/>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pl-PL" sz="1800" kern="1200" dirty="0"/>
            <a:t>Narysuj dowolny kształt, poproś dziecko o dokończenie</a:t>
          </a:r>
        </a:p>
      </dsp:txBody>
      <dsp:txXfrm>
        <a:off x="2306774" y="3647026"/>
        <a:ext cx="1575110" cy="1358020"/>
      </dsp:txXfrm>
    </dsp:sp>
    <dsp:sp modelId="{4C79C054-DB86-49A0-B285-648EB858F669}">
      <dsp:nvSpPr>
        <dsp:cNvPr id="0" name=""/>
        <dsp:cNvSpPr/>
      </dsp:nvSpPr>
      <dsp:spPr>
        <a:xfrm>
          <a:off x="2011680" y="4210799"/>
          <a:ext cx="267411" cy="230474"/>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533D84-E8C4-47F8-AE00-0C4F80837C8B}">
      <dsp:nvSpPr>
        <dsp:cNvPr id="0" name=""/>
        <dsp:cNvSpPr/>
      </dsp:nvSpPr>
      <dsp:spPr>
        <a:xfrm>
          <a:off x="0" y="2283761"/>
          <a:ext cx="2283968" cy="1969178"/>
        </a:xfrm>
        <a:prstGeom prst="hexagon">
          <a:avLst>
            <a:gd name="adj" fmla="val 25000"/>
            <a:gd name="vf" fmla="val 1154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56D60-3AD3-4E8A-B992-8F8F33A49A8D}">
      <dsp:nvSpPr>
        <dsp:cNvPr id="0" name=""/>
        <dsp:cNvSpPr/>
      </dsp:nvSpPr>
      <dsp:spPr>
        <a:xfrm>
          <a:off x="1554886" y="3992811"/>
          <a:ext cx="267411" cy="230474"/>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1E387-6E02-46F3-A5CE-9B33BD290F8B}">
      <dsp:nvSpPr>
        <dsp:cNvPr id="0" name=""/>
        <dsp:cNvSpPr/>
      </dsp:nvSpPr>
      <dsp:spPr>
        <a:xfrm>
          <a:off x="3898188" y="2260350"/>
          <a:ext cx="2283968" cy="1969178"/>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pl-PL" sz="1800" kern="1200" dirty="0"/>
            <a:t>Rysowanie malowanie (nie tylko po kartce)</a:t>
          </a:r>
        </a:p>
      </dsp:txBody>
      <dsp:txXfrm>
        <a:off x="4252617" y="2565929"/>
        <a:ext cx="1575110" cy="1358020"/>
      </dsp:txXfrm>
    </dsp:sp>
    <dsp:sp modelId="{17302E0C-5D25-49DE-9D02-B72D03D1A97B}">
      <dsp:nvSpPr>
        <dsp:cNvPr id="0" name=""/>
        <dsp:cNvSpPr/>
      </dsp:nvSpPr>
      <dsp:spPr>
        <a:xfrm>
          <a:off x="5459577" y="3967318"/>
          <a:ext cx="267411" cy="230474"/>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66D9C8-5319-437A-8EC6-D28408C6E682}">
      <dsp:nvSpPr>
        <dsp:cNvPr id="0" name=""/>
        <dsp:cNvSpPr/>
      </dsp:nvSpPr>
      <dsp:spPr>
        <a:xfrm>
          <a:off x="5844032" y="3341447"/>
          <a:ext cx="2283968" cy="196917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3000" r="-3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AA15A-2DE5-4B4C-8661-3DD43E775A64}">
      <dsp:nvSpPr>
        <dsp:cNvPr id="0" name=""/>
        <dsp:cNvSpPr/>
      </dsp:nvSpPr>
      <dsp:spPr>
        <a:xfrm>
          <a:off x="5903366" y="4210799"/>
          <a:ext cx="267411" cy="230474"/>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BB705-10B7-41A9-B20F-91AD5FF5C1AE}">
      <dsp:nvSpPr>
        <dsp:cNvPr id="0" name=""/>
        <dsp:cNvSpPr/>
      </dsp:nvSpPr>
      <dsp:spPr>
        <a:xfrm>
          <a:off x="1952345" y="1183935"/>
          <a:ext cx="2283968" cy="1969178"/>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pl-PL" sz="1800" kern="1200" dirty="0"/>
            <a:t>Lepienie z gliny, plasteliny, masy solnej</a:t>
          </a:r>
        </a:p>
      </dsp:txBody>
      <dsp:txXfrm>
        <a:off x="2306774" y="1489514"/>
        <a:ext cx="1575110" cy="1358020"/>
      </dsp:txXfrm>
    </dsp:sp>
    <dsp:sp modelId="{4574F167-5B56-4885-A803-960015C40443}">
      <dsp:nvSpPr>
        <dsp:cNvPr id="0" name=""/>
        <dsp:cNvSpPr/>
      </dsp:nvSpPr>
      <dsp:spPr>
        <a:xfrm>
          <a:off x="3500729" y="1226596"/>
          <a:ext cx="267411" cy="230474"/>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D772FB-CC29-4E19-A423-8FFDA8A4071E}">
      <dsp:nvSpPr>
        <dsp:cNvPr id="0" name=""/>
        <dsp:cNvSpPr/>
      </dsp:nvSpPr>
      <dsp:spPr>
        <a:xfrm>
          <a:off x="3898188" y="108040"/>
          <a:ext cx="2283968" cy="196917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6000" r="-6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B9304-4B01-45CA-A47C-6128275EBE16}">
      <dsp:nvSpPr>
        <dsp:cNvPr id="0" name=""/>
        <dsp:cNvSpPr/>
      </dsp:nvSpPr>
      <dsp:spPr>
        <a:xfrm>
          <a:off x="3965651" y="972710"/>
          <a:ext cx="267411" cy="230474"/>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42552-8A5E-41CE-92D9-F8516596FE36}">
      <dsp:nvSpPr>
        <dsp:cNvPr id="0" name=""/>
        <dsp:cNvSpPr/>
      </dsp:nvSpPr>
      <dsp:spPr>
        <a:xfrm>
          <a:off x="594197" y="717"/>
          <a:ext cx="1842001" cy="839061"/>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Wspólne gotowanie </a:t>
          </a:r>
        </a:p>
      </dsp:txBody>
      <dsp:txXfrm>
        <a:off x="618772" y="25292"/>
        <a:ext cx="1792851" cy="789911"/>
      </dsp:txXfrm>
    </dsp:sp>
    <dsp:sp modelId="{C2F70C03-F7F5-4C0D-B569-B3A44B8D73F0}">
      <dsp:nvSpPr>
        <dsp:cNvPr id="0" name=""/>
        <dsp:cNvSpPr/>
      </dsp:nvSpPr>
      <dsp:spPr>
        <a:xfrm rot="5297460">
          <a:off x="1336693" y="916113"/>
          <a:ext cx="397863" cy="377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rot="-5400000">
        <a:off x="1420661" y="905996"/>
        <a:ext cx="226547" cy="284590"/>
      </dsp:txXfrm>
    </dsp:sp>
    <dsp:sp modelId="{717A1C8B-E7AD-42A6-834F-3E53CA9E2A62}">
      <dsp:nvSpPr>
        <dsp:cNvPr id="0" name=""/>
        <dsp:cNvSpPr/>
      </dsp:nvSpPr>
      <dsp:spPr>
        <a:xfrm>
          <a:off x="635052" y="1370027"/>
          <a:ext cx="1842001" cy="839061"/>
        </a:xfrm>
        <a:prstGeom prst="roundRect">
          <a:avLst>
            <a:gd name="adj" fmla="val 10000"/>
          </a:avLst>
        </a:prstGeom>
        <a:solidFill>
          <a:schemeClr val="accent1">
            <a:hueOff val="0"/>
            <a:satOff val="0"/>
            <a:lumOff val="0"/>
            <a:alphaOff val="0"/>
          </a:schemeClr>
        </a:solidFill>
        <a:ln w="19050"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rozwija zmysły dziecka</a:t>
          </a:r>
        </a:p>
      </dsp:txBody>
      <dsp:txXfrm>
        <a:off x="659627" y="1394602"/>
        <a:ext cx="1792851" cy="789911"/>
      </dsp:txXfrm>
    </dsp:sp>
    <dsp:sp modelId="{304E7B25-8F18-4276-ABE4-EF4184FD933C}">
      <dsp:nvSpPr>
        <dsp:cNvPr id="0" name=""/>
        <dsp:cNvSpPr/>
      </dsp:nvSpPr>
      <dsp:spPr>
        <a:xfrm rot="5522306">
          <a:off x="1419747" y="2174705"/>
          <a:ext cx="231755" cy="377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rot="-5400000">
        <a:off x="1423588" y="2247638"/>
        <a:ext cx="226547" cy="162229"/>
      </dsp:txXfrm>
    </dsp:sp>
    <dsp:sp modelId="{5AAAF963-662F-4FC7-A8A3-8F72831AA5DF}">
      <dsp:nvSpPr>
        <dsp:cNvPr id="0" name=""/>
        <dsp:cNvSpPr/>
      </dsp:nvSpPr>
      <dsp:spPr>
        <a:xfrm>
          <a:off x="594197" y="2517900"/>
          <a:ext cx="1842001" cy="839061"/>
        </a:xfrm>
        <a:prstGeom prst="roundRect">
          <a:avLst>
            <a:gd name="adj" fmla="val 10000"/>
          </a:avLst>
        </a:prstGeom>
        <a:solidFill>
          <a:schemeClr val="accent1">
            <a:hueOff val="0"/>
            <a:satOff val="0"/>
            <a:lumOff val="0"/>
            <a:alphaOff val="0"/>
          </a:schemeClr>
        </a:solidFill>
        <a:ln w="19050"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motorykę małą, kreatywność</a:t>
          </a:r>
        </a:p>
      </dsp:txBody>
      <dsp:txXfrm>
        <a:off x="618772" y="2542475"/>
        <a:ext cx="1792851" cy="789911"/>
      </dsp:txXfrm>
    </dsp:sp>
    <dsp:sp modelId="{4039E1A4-6093-4C7D-8CCE-095A5AC97944}">
      <dsp:nvSpPr>
        <dsp:cNvPr id="0" name=""/>
        <dsp:cNvSpPr/>
      </dsp:nvSpPr>
      <dsp:spPr>
        <a:xfrm rot="5400000">
          <a:off x="1357874" y="3377938"/>
          <a:ext cx="314647" cy="377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rot="-5400000">
        <a:off x="1401924" y="3409403"/>
        <a:ext cx="226547" cy="220253"/>
      </dsp:txXfrm>
    </dsp:sp>
    <dsp:sp modelId="{8AAF8864-212B-4A13-8325-620A603DBC34}">
      <dsp:nvSpPr>
        <dsp:cNvPr id="0" name=""/>
        <dsp:cNvSpPr/>
      </dsp:nvSpPr>
      <dsp:spPr>
        <a:xfrm>
          <a:off x="594197" y="3776492"/>
          <a:ext cx="1842001" cy="8390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samodzielność</a:t>
          </a:r>
        </a:p>
      </dsp:txBody>
      <dsp:txXfrm>
        <a:off x="618772" y="3801067"/>
        <a:ext cx="1792851" cy="789911"/>
      </dsp:txXfrm>
    </dsp:sp>
    <dsp:sp modelId="{ABE41B9F-AB90-404D-ABBE-2F63C222F9D7}">
      <dsp:nvSpPr>
        <dsp:cNvPr id="0" name=""/>
        <dsp:cNvSpPr/>
      </dsp:nvSpPr>
      <dsp:spPr>
        <a:xfrm rot="5400000">
          <a:off x="1357874" y="4636529"/>
          <a:ext cx="314647" cy="377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rot="-5400000">
        <a:off x="1401924" y="4667994"/>
        <a:ext cx="226547" cy="220253"/>
      </dsp:txXfrm>
    </dsp:sp>
    <dsp:sp modelId="{1C934AF4-8165-453E-8301-0B88E96FFCC5}">
      <dsp:nvSpPr>
        <dsp:cNvPr id="0" name=""/>
        <dsp:cNvSpPr/>
      </dsp:nvSpPr>
      <dsp:spPr>
        <a:xfrm>
          <a:off x="594197" y="5035083"/>
          <a:ext cx="1842001" cy="8390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wzmacnia więź z rodzicem</a:t>
          </a:r>
          <a:r>
            <a:rPr lang="pl-PL" sz="1800" kern="1200" dirty="0"/>
            <a:t>.</a:t>
          </a:r>
        </a:p>
      </dsp:txBody>
      <dsp:txXfrm>
        <a:off x="618772" y="5059658"/>
        <a:ext cx="1792851" cy="7899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BC750-71DD-4D4B-9D27-CA137F9D34E4}">
      <dsp:nvSpPr>
        <dsp:cNvPr id="0" name=""/>
        <dsp:cNvSpPr/>
      </dsp:nvSpPr>
      <dsp:spPr>
        <a:xfrm>
          <a:off x="177357" y="0"/>
          <a:ext cx="2436941" cy="1110065"/>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olidFill>
                <a:schemeClr val="tx1"/>
              </a:solidFill>
            </a:rPr>
            <a:t>Wspólne sprzątanie</a:t>
          </a:r>
        </a:p>
      </dsp:txBody>
      <dsp:txXfrm>
        <a:off x="209870" y="32513"/>
        <a:ext cx="2371915" cy="1045039"/>
      </dsp:txXfrm>
    </dsp:sp>
    <dsp:sp modelId="{5F42D2AF-4B0A-4962-843B-4B7DC343EEBE}">
      <dsp:nvSpPr>
        <dsp:cNvPr id="0" name=""/>
        <dsp:cNvSpPr/>
      </dsp:nvSpPr>
      <dsp:spPr>
        <a:xfrm rot="5331634">
          <a:off x="1204208" y="1137817"/>
          <a:ext cx="416357" cy="499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rot="-5400000">
        <a:off x="1261287" y="1179415"/>
        <a:ext cx="299717" cy="291450"/>
      </dsp:txXfrm>
    </dsp:sp>
    <dsp:sp modelId="{F4D4BED9-60A1-4F42-8ED7-ED532EE8BF65}">
      <dsp:nvSpPr>
        <dsp:cNvPr id="0" name=""/>
        <dsp:cNvSpPr/>
      </dsp:nvSpPr>
      <dsp:spPr>
        <a:xfrm>
          <a:off x="210475" y="1665099"/>
          <a:ext cx="2436941" cy="11100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współodpowiedzialne za porządek w domu</a:t>
          </a:r>
          <a:endParaRPr lang="pl-PL" sz="1700" kern="1200" dirty="0">
            <a:solidFill>
              <a:schemeClr val="tx1"/>
            </a:solidFill>
          </a:endParaRPr>
        </a:p>
      </dsp:txBody>
      <dsp:txXfrm>
        <a:off x="242988" y="1697612"/>
        <a:ext cx="2371915" cy="1045039"/>
      </dsp:txXfrm>
    </dsp:sp>
    <dsp:sp modelId="{3186A5BC-1988-4BF9-8162-7568ABE3F3C7}">
      <dsp:nvSpPr>
        <dsp:cNvPr id="0" name=""/>
        <dsp:cNvSpPr/>
      </dsp:nvSpPr>
      <dsp:spPr>
        <a:xfrm rot="5400000">
          <a:off x="1220808" y="2802916"/>
          <a:ext cx="416274" cy="499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rot="-5400000">
        <a:off x="1279087" y="2844543"/>
        <a:ext cx="299717" cy="291392"/>
      </dsp:txXfrm>
    </dsp:sp>
    <dsp:sp modelId="{68307AB7-CF31-4D3B-B0D3-62737525D544}">
      <dsp:nvSpPr>
        <dsp:cNvPr id="0" name=""/>
        <dsp:cNvSpPr/>
      </dsp:nvSpPr>
      <dsp:spPr>
        <a:xfrm>
          <a:off x="210475" y="3330197"/>
          <a:ext cx="2436941" cy="11100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75000"/>
                  <a:lumOff val="25000"/>
                </a:schemeClr>
              </a:solidFill>
            </a:rPr>
            <a:t>wzmocni</a:t>
          </a:r>
          <a:r>
            <a:rPr lang="pl-PL" sz="1700" kern="1200" dirty="0">
              <a:solidFill>
                <a:schemeClr val="tx1">
                  <a:lumMod val="75000"/>
                  <a:lumOff val="25000"/>
                </a:schemeClr>
              </a:solidFill>
            </a:rPr>
            <a:t>a</a:t>
          </a:r>
          <a:r>
            <a:rPr lang="en-US" sz="1700" kern="1200" dirty="0">
              <a:solidFill>
                <a:schemeClr val="tx1">
                  <a:lumMod val="75000"/>
                  <a:lumOff val="25000"/>
                </a:schemeClr>
              </a:solidFill>
            </a:rPr>
            <a:t> </a:t>
          </a:r>
          <a:r>
            <a:rPr lang="pl-PL" sz="1700" kern="1200" dirty="0">
              <a:solidFill>
                <a:schemeClr val="tx1">
                  <a:lumMod val="75000"/>
                  <a:lumOff val="25000"/>
                </a:schemeClr>
              </a:solidFill>
            </a:rPr>
            <a:t>swoje</a:t>
          </a:r>
          <a:r>
            <a:rPr lang="en-US" sz="1700" kern="1200" dirty="0">
              <a:solidFill>
                <a:schemeClr val="tx1">
                  <a:lumMod val="75000"/>
                  <a:lumOff val="25000"/>
                </a:schemeClr>
              </a:solidFill>
            </a:rPr>
            <a:t> poczucie wartości, gdy będzie miało realny wkład w życie rodziny. </a:t>
          </a:r>
          <a:endParaRPr lang="pl-PL" sz="1700" kern="1200" dirty="0"/>
        </a:p>
      </dsp:txBody>
      <dsp:txXfrm>
        <a:off x="242988" y="3362710"/>
        <a:ext cx="2371915" cy="10450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D00FB-B0EA-4517-B495-2525ED9C2ABB}">
      <dsp:nvSpPr>
        <dsp:cNvPr id="0" name=""/>
        <dsp:cNvSpPr/>
      </dsp:nvSpPr>
      <dsp:spPr>
        <a:xfrm>
          <a:off x="0" y="0"/>
          <a:ext cx="4793631" cy="1087444"/>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Zagrożeni</a:t>
          </a:r>
          <a:r>
            <a:rPr lang="pl-PL" sz="2100" b="1" kern="1200" dirty="0"/>
            <a:t>a</a:t>
          </a:r>
          <a:r>
            <a:rPr lang="en-US" sz="2100" b="1" kern="1200" dirty="0"/>
            <a:t> wynikające</a:t>
          </a:r>
          <a:br>
            <a:rPr lang="pl-PL" sz="2100" b="1" kern="1200" dirty="0"/>
          </a:br>
          <a:r>
            <a:rPr lang="en-US" sz="2100" b="1" kern="1200" dirty="0"/>
            <a:t> z korzystania z Internetu</a:t>
          </a:r>
          <a:endParaRPr lang="pl-PL" sz="2100" kern="1200" dirty="0"/>
        </a:p>
      </dsp:txBody>
      <dsp:txXfrm>
        <a:off x="31850" y="31850"/>
        <a:ext cx="3492963" cy="1023744"/>
      </dsp:txXfrm>
    </dsp:sp>
    <dsp:sp modelId="{47179394-4FF9-4B3F-A5F3-65426447D25E}">
      <dsp:nvSpPr>
        <dsp:cNvPr id="0" name=""/>
        <dsp:cNvSpPr/>
      </dsp:nvSpPr>
      <dsp:spPr>
        <a:xfrm>
          <a:off x="357966" y="1238479"/>
          <a:ext cx="4793631" cy="1087444"/>
        </a:xfrm>
        <a:prstGeom prst="roundRect">
          <a:avLst>
            <a:gd name="adj" fmla="val 10000"/>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uzależnienie </a:t>
          </a:r>
          <a:endParaRPr lang="pl-PL" sz="2100" kern="1200" dirty="0"/>
        </a:p>
      </dsp:txBody>
      <dsp:txXfrm>
        <a:off x="389816" y="1270329"/>
        <a:ext cx="3665126" cy="1023744"/>
      </dsp:txXfrm>
    </dsp:sp>
    <dsp:sp modelId="{EEBB6165-2702-4D3D-866E-AF13D76A5DE8}">
      <dsp:nvSpPr>
        <dsp:cNvPr id="0" name=""/>
        <dsp:cNvSpPr/>
      </dsp:nvSpPr>
      <dsp:spPr>
        <a:xfrm>
          <a:off x="715932" y="2476958"/>
          <a:ext cx="4793631" cy="1087444"/>
        </a:xfrm>
        <a:prstGeom prst="roundRect">
          <a:avLst>
            <a:gd name="adj" fmla="val 10000"/>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problemy z odróżnieniem świata realnego od fikcji </a:t>
          </a:r>
          <a:endParaRPr lang="pl-PL" sz="2100" kern="1200" dirty="0"/>
        </a:p>
      </dsp:txBody>
      <dsp:txXfrm>
        <a:off x="747782" y="2508808"/>
        <a:ext cx="3665126" cy="1023744"/>
      </dsp:txXfrm>
    </dsp:sp>
    <dsp:sp modelId="{2013A94B-DEAF-4B89-9726-595AF29E8F58}">
      <dsp:nvSpPr>
        <dsp:cNvPr id="0" name=""/>
        <dsp:cNvSpPr/>
      </dsp:nvSpPr>
      <dsp:spPr>
        <a:xfrm>
          <a:off x="1073898" y="3715437"/>
          <a:ext cx="4793631" cy="1087444"/>
        </a:xfrm>
        <a:prstGeom prst="roundRect">
          <a:avLst>
            <a:gd name="adj" fmla="val 10000"/>
          </a:avLst>
        </a:prstGeom>
        <a:solidFill>
          <a:schemeClr val="accent4">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s</a:t>
          </a:r>
          <a:r>
            <a:rPr lang="en-US" sz="2100" kern="1200" dirty="0"/>
            <a:t>chorze</a:t>
          </a:r>
          <a:r>
            <a:rPr lang="pl-PL" sz="2100" kern="1200" dirty="0"/>
            <a:t>nia </a:t>
          </a:r>
          <a:r>
            <a:rPr lang="en-US" sz="2100" kern="1200" dirty="0"/>
            <a:t> związa</a:t>
          </a:r>
          <a:r>
            <a:rPr lang="pl-PL" sz="2100" kern="1200" dirty="0"/>
            <a:t>ne</a:t>
          </a:r>
          <a:r>
            <a:rPr lang="en-US" sz="2100" kern="1200" dirty="0"/>
            <a:t> z wadami postawy lub wzroku. </a:t>
          </a:r>
          <a:endParaRPr lang="pl-PL" sz="2100" kern="1200" dirty="0"/>
        </a:p>
      </dsp:txBody>
      <dsp:txXfrm>
        <a:off x="1105748" y="3747287"/>
        <a:ext cx="3665126" cy="1023744"/>
      </dsp:txXfrm>
    </dsp:sp>
    <dsp:sp modelId="{9805AFEE-8720-483B-AF16-C7CBDE53D81A}">
      <dsp:nvSpPr>
        <dsp:cNvPr id="0" name=""/>
        <dsp:cNvSpPr/>
      </dsp:nvSpPr>
      <dsp:spPr>
        <a:xfrm>
          <a:off x="1431864" y="4953916"/>
          <a:ext cx="4793631" cy="1087444"/>
        </a:xfrm>
        <a:prstGeom prst="roundRect">
          <a:avLst>
            <a:gd name="adj" fmla="val 10000"/>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wzbudzanie</a:t>
          </a:r>
          <a:r>
            <a:rPr lang="en-US" sz="2100" kern="1200" dirty="0"/>
            <a:t> </a:t>
          </a:r>
          <a:r>
            <a:rPr lang="pl-PL" sz="2100" kern="1200" dirty="0"/>
            <a:t>agresji</a:t>
          </a:r>
          <a:r>
            <a:rPr lang="en-US" sz="2100" kern="1200" dirty="0"/>
            <a:t> </a:t>
          </a:r>
          <a:endParaRPr lang="pl-PL" sz="2100" kern="1200" dirty="0"/>
        </a:p>
      </dsp:txBody>
      <dsp:txXfrm>
        <a:off x="1463714" y="4985766"/>
        <a:ext cx="3665126" cy="1023744"/>
      </dsp:txXfrm>
    </dsp:sp>
    <dsp:sp modelId="{331F7151-5385-4EED-AB99-AA33DD8C086A}">
      <dsp:nvSpPr>
        <dsp:cNvPr id="0" name=""/>
        <dsp:cNvSpPr/>
      </dsp:nvSpPr>
      <dsp:spPr>
        <a:xfrm>
          <a:off x="4086792" y="794438"/>
          <a:ext cx="706839" cy="70683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pl-PL" sz="3300" kern="1200"/>
        </a:p>
      </dsp:txBody>
      <dsp:txXfrm>
        <a:off x="4245831" y="794438"/>
        <a:ext cx="388761" cy="531896"/>
      </dsp:txXfrm>
    </dsp:sp>
    <dsp:sp modelId="{0FB7F148-02C7-4AE0-9898-15398CA1506B}">
      <dsp:nvSpPr>
        <dsp:cNvPr id="0" name=""/>
        <dsp:cNvSpPr/>
      </dsp:nvSpPr>
      <dsp:spPr>
        <a:xfrm>
          <a:off x="4444758" y="2032917"/>
          <a:ext cx="706839" cy="70683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pl-PL" sz="3300" kern="1200"/>
        </a:p>
      </dsp:txBody>
      <dsp:txXfrm>
        <a:off x="4603797" y="2032917"/>
        <a:ext cx="388761" cy="531896"/>
      </dsp:txXfrm>
    </dsp:sp>
    <dsp:sp modelId="{E726B83F-0CCC-47DF-A910-BFA58215BA26}">
      <dsp:nvSpPr>
        <dsp:cNvPr id="0" name=""/>
        <dsp:cNvSpPr/>
      </dsp:nvSpPr>
      <dsp:spPr>
        <a:xfrm>
          <a:off x="4802724" y="3253272"/>
          <a:ext cx="706839" cy="70683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pl-PL" sz="3300" kern="1200"/>
        </a:p>
      </dsp:txBody>
      <dsp:txXfrm>
        <a:off x="4961763" y="3253272"/>
        <a:ext cx="388761" cy="531896"/>
      </dsp:txXfrm>
    </dsp:sp>
    <dsp:sp modelId="{DC5F30D7-D74C-4534-A556-4D81CFADE4F0}">
      <dsp:nvSpPr>
        <dsp:cNvPr id="0" name=""/>
        <dsp:cNvSpPr/>
      </dsp:nvSpPr>
      <dsp:spPr>
        <a:xfrm>
          <a:off x="5160690" y="4503834"/>
          <a:ext cx="706839" cy="70683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pl-PL" sz="3300" kern="1200"/>
        </a:p>
      </dsp:txBody>
      <dsp:txXfrm>
        <a:off x="5319729" y="4503834"/>
        <a:ext cx="388761" cy="531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EFCE5-6B3D-401D-98AB-1DD759A7B5CD}">
      <dsp:nvSpPr>
        <dsp:cNvPr id="0" name=""/>
        <dsp:cNvSpPr/>
      </dsp:nvSpPr>
      <dsp:spPr>
        <a:xfrm>
          <a:off x="2878015" y="1178"/>
          <a:ext cx="1719144" cy="8595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Brak zainteresowania</a:t>
          </a:r>
        </a:p>
      </dsp:txBody>
      <dsp:txXfrm>
        <a:off x="2903191" y="26354"/>
        <a:ext cx="1668792" cy="809220"/>
      </dsp:txXfrm>
    </dsp:sp>
    <dsp:sp modelId="{18C379B5-0A44-42B9-8C75-06950E95EED8}">
      <dsp:nvSpPr>
        <dsp:cNvPr id="0" name=""/>
        <dsp:cNvSpPr/>
      </dsp:nvSpPr>
      <dsp:spPr>
        <a:xfrm rot="3600000">
          <a:off x="3999175" y="1510496"/>
          <a:ext cx="897056" cy="3008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l-PL" sz="1300" kern="1200" dirty="0"/>
        </a:p>
      </dsp:txBody>
      <dsp:txXfrm>
        <a:off x="4089430" y="1570666"/>
        <a:ext cx="716546" cy="180510"/>
      </dsp:txXfrm>
    </dsp:sp>
    <dsp:sp modelId="{84483AB7-93C1-4F60-BBA4-9FC0B8295E8B}">
      <dsp:nvSpPr>
        <dsp:cNvPr id="0" name=""/>
        <dsp:cNvSpPr/>
      </dsp:nvSpPr>
      <dsp:spPr>
        <a:xfrm>
          <a:off x="4298247" y="2461092"/>
          <a:ext cx="1719144" cy="8595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Problemy wychowawcze</a:t>
          </a:r>
        </a:p>
      </dsp:txBody>
      <dsp:txXfrm>
        <a:off x="4323423" y="2486268"/>
        <a:ext cx="1668792" cy="809220"/>
      </dsp:txXfrm>
    </dsp:sp>
    <dsp:sp modelId="{3BEF7AEA-6DFC-43CB-A4A6-B8CC08FFED43}">
      <dsp:nvSpPr>
        <dsp:cNvPr id="0" name=""/>
        <dsp:cNvSpPr/>
      </dsp:nvSpPr>
      <dsp:spPr>
        <a:xfrm rot="10800000">
          <a:off x="3289059" y="2740453"/>
          <a:ext cx="897056" cy="3008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l-PL" sz="1300" kern="1200" dirty="0"/>
        </a:p>
      </dsp:txBody>
      <dsp:txXfrm rot="10800000">
        <a:off x="3379314" y="2800623"/>
        <a:ext cx="716546" cy="180510"/>
      </dsp:txXfrm>
    </dsp:sp>
    <dsp:sp modelId="{C6877087-7742-43B2-93F7-6ADCB2C9974C}">
      <dsp:nvSpPr>
        <dsp:cNvPr id="0" name=""/>
        <dsp:cNvSpPr/>
      </dsp:nvSpPr>
      <dsp:spPr>
        <a:xfrm>
          <a:off x="1457783" y="2461092"/>
          <a:ext cx="1719144" cy="8595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Stres dziecka</a:t>
          </a:r>
        </a:p>
      </dsp:txBody>
      <dsp:txXfrm>
        <a:off x="1482959" y="2486268"/>
        <a:ext cx="1668792" cy="809220"/>
      </dsp:txXfrm>
    </dsp:sp>
    <dsp:sp modelId="{B47AFBA2-9F44-4399-ACD1-ED759640E5CC}">
      <dsp:nvSpPr>
        <dsp:cNvPr id="0" name=""/>
        <dsp:cNvSpPr/>
      </dsp:nvSpPr>
      <dsp:spPr>
        <a:xfrm rot="18000000">
          <a:off x="2578943" y="1510496"/>
          <a:ext cx="897056" cy="3008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l-PL" sz="1300" kern="1200" dirty="0"/>
        </a:p>
      </dsp:txBody>
      <dsp:txXfrm>
        <a:off x="2669198" y="1570666"/>
        <a:ext cx="716546" cy="180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89471-32D5-48D1-BDC5-4963C9D759BD}">
      <dsp:nvSpPr>
        <dsp:cNvPr id="0" name=""/>
        <dsp:cNvSpPr/>
      </dsp:nvSpPr>
      <dsp:spPr>
        <a:xfrm>
          <a:off x="0" y="0"/>
          <a:ext cx="8175413" cy="18420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A gdyby tak </a:t>
          </a:r>
          <a:r>
            <a:rPr lang="pl-PL" sz="2300" b="1" kern="1200" dirty="0"/>
            <a:t>podarować dzieciom w prezencie CZAS?</a:t>
          </a:r>
          <a:endParaRPr lang="en-US" sz="2300" kern="1200" dirty="0"/>
        </a:p>
      </dsp:txBody>
      <dsp:txXfrm>
        <a:off x="53952" y="53952"/>
        <a:ext cx="6271493" cy="1734162"/>
      </dsp:txXfrm>
    </dsp:sp>
    <dsp:sp modelId="{206FF385-7F47-46FD-90DD-5A0077ABB20A}">
      <dsp:nvSpPr>
        <dsp:cNvPr id="0" name=""/>
        <dsp:cNvSpPr/>
      </dsp:nvSpPr>
      <dsp:spPr>
        <a:xfrm>
          <a:off x="1442719" y="2251415"/>
          <a:ext cx="8175413" cy="1842066"/>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kern="1200" dirty="0"/>
            <a:t>Dzisiejsze spotkanie ma zachęcić do refleksji nad tym jak my - rodzice wypełniamy naszym dzieciom czas, który mają one do dyspozycji po zajęciach w przedszkolu</a:t>
          </a:r>
          <a:endParaRPr lang="en-US" sz="2300" kern="1200" dirty="0"/>
        </a:p>
      </dsp:txBody>
      <dsp:txXfrm>
        <a:off x="1496671" y="2305367"/>
        <a:ext cx="5427445" cy="1734162"/>
      </dsp:txXfrm>
    </dsp:sp>
    <dsp:sp modelId="{2DECCEB2-F1C3-4AA5-B5EA-C1867633EFBD}">
      <dsp:nvSpPr>
        <dsp:cNvPr id="0" name=""/>
        <dsp:cNvSpPr/>
      </dsp:nvSpPr>
      <dsp:spPr>
        <a:xfrm>
          <a:off x="6978069" y="1448069"/>
          <a:ext cx="1197343" cy="1197343"/>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247471" y="1448069"/>
        <a:ext cx="658539" cy="901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79D06-4C66-4EDB-880C-20D30C7A1F7B}">
      <dsp:nvSpPr>
        <dsp:cNvPr id="0" name=""/>
        <dsp:cNvSpPr/>
      </dsp:nvSpPr>
      <dsp:spPr>
        <a:xfrm>
          <a:off x="0" y="0"/>
          <a:ext cx="5752041" cy="7105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dirty="0"/>
            <a:t>Jedziemy razem z dzieckiem autem</a:t>
          </a:r>
        </a:p>
      </dsp:txBody>
      <dsp:txXfrm>
        <a:off x="20810" y="20810"/>
        <a:ext cx="4902211" cy="668894"/>
      </dsp:txXfrm>
    </dsp:sp>
    <dsp:sp modelId="{5E604F9E-4D3E-4823-8150-C52E1906849D}">
      <dsp:nvSpPr>
        <dsp:cNvPr id="0" name=""/>
        <dsp:cNvSpPr/>
      </dsp:nvSpPr>
      <dsp:spPr>
        <a:xfrm>
          <a:off x="429535" y="809196"/>
          <a:ext cx="5752041" cy="7105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dirty="0"/>
            <a:t>Jesteśmy z dzieckiem w tym samym pokoju gdy się bawi</a:t>
          </a:r>
        </a:p>
      </dsp:txBody>
      <dsp:txXfrm>
        <a:off x="450345" y="830006"/>
        <a:ext cx="4819051" cy="668894"/>
      </dsp:txXfrm>
    </dsp:sp>
    <dsp:sp modelId="{E11C6478-6BA9-41CF-A859-03852AF085F9}">
      <dsp:nvSpPr>
        <dsp:cNvPr id="0" name=""/>
        <dsp:cNvSpPr/>
      </dsp:nvSpPr>
      <dsp:spPr>
        <a:xfrm>
          <a:off x="859071" y="1618393"/>
          <a:ext cx="5752041" cy="7105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SzPct val="80000"/>
            <a:buFont typeface="Wingdings" panose="05000000000000000000" pitchFamily="2" charset="2"/>
            <a:buNone/>
          </a:pPr>
          <a:r>
            <a:rPr lang="pl-PL" sz="1900" kern="1200" dirty="0"/>
            <a:t>Gramy razem na komputerze</a:t>
          </a:r>
          <a:r>
            <a:rPr lang="en-US" sz="1900" kern="1200" dirty="0"/>
            <a:t>.</a:t>
          </a:r>
          <a:endParaRPr lang="pl-PL" sz="1900" kern="1200" dirty="0"/>
        </a:p>
      </dsp:txBody>
      <dsp:txXfrm>
        <a:off x="879881" y="1639203"/>
        <a:ext cx="4819051" cy="668894"/>
      </dsp:txXfrm>
    </dsp:sp>
    <dsp:sp modelId="{0F850B03-CF7A-4F30-B628-33F8D39B6E32}">
      <dsp:nvSpPr>
        <dsp:cNvPr id="0" name=""/>
        <dsp:cNvSpPr/>
      </dsp:nvSpPr>
      <dsp:spPr>
        <a:xfrm>
          <a:off x="1288606" y="2427590"/>
          <a:ext cx="5752041" cy="7105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dirty="0"/>
            <a:t>Pilnujemy gdy odrabia zadania domowe</a:t>
          </a:r>
        </a:p>
      </dsp:txBody>
      <dsp:txXfrm>
        <a:off x="1309416" y="2448400"/>
        <a:ext cx="4819051" cy="668894"/>
      </dsp:txXfrm>
    </dsp:sp>
    <dsp:sp modelId="{89A76058-7D0B-435A-9658-356F638BCE7B}">
      <dsp:nvSpPr>
        <dsp:cNvPr id="0" name=""/>
        <dsp:cNvSpPr/>
      </dsp:nvSpPr>
      <dsp:spPr>
        <a:xfrm>
          <a:off x="1718142" y="3236787"/>
          <a:ext cx="5752041" cy="7105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dirty="0"/>
            <a:t>Jesteśmy na zakupach w hipermarkecie</a:t>
          </a:r>
        </a:p>
      </dsp:txBody>
      <dsp:txXfrm>
        <a:off x="1738952" y="3257597"/>
        <a:ext cx="4819051" cy="668894"/>
      </dsp:txXfrm>
    </dsp:sp>
    <dsp:sp modelId="{956ECB40-A80A-4F6D-8A03-15C8A81F12BB}">
      <dsp:nvSpPr>
        <dsp:cNvPr id="0" name=""/>
        <dsp:cNvSpPr/>
      </dsp:nvSpPr>
      <dsp:spPr>
        <a:xfrm>
          <a:off x="5290207" y="519070"/>
          <a:ext cx="461834" cy="46183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pl-PL" sz="2100" kern="1200" dirty="0"/>
        </a:p>
      </dsp:txBody>
      <dsp:txXfrm>
        <a:off x="5394120" y="519070"/>
        <a:ext cx="254008" cy="347530"/>
      </dsp:txXfrm>
    </dsp:sp>
    <dsp:sp modelId="{C87B047C-8B2B-4DAD-A181-9C826F7984EE}">
      <dsp:nvSpPr>
        <dsp:cNvPr id="0" name=""/>
        <dsp:cNvSpPr/>
      </dsp:nvSpPr>
      <dsp:spPr>
        <a:xfrm>
          <a:off x="5719742" y="1328267"/>
          <a:ext cx="461834" cy="46183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pl-PL" sz="2100" kern="1200" dirty="0"/>
        </a:p>
      </dsp:txBody>
      <dsp:txXfrm>
        <a:off x="5823655" y="1328267"/>
        <a:ext cx="254008" cy="347530"/>
      </dsp:txXfrm>
    </dsp:sp>
    <dsp:sp modelId="{4051AF39-22D1-4841-A882-88AC783FD451}">
      <dsp:nvSpPr>
        <dsp:cNvPr id="0" name=""/>
        <dsp:cNvSpPr/>
      </dsp:nvSpPr>
      <dsp:spPr>
        <a:xfrm>
          <a:off x="6149278" y="2125622"/>
          <a:ext cx="461834" cy="46183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pl-PL" sz="2100" kern="1200" dirty="0"/>
        </a:p>
      </dsp:txBody>
      <dsp:txXfrm>
        <a:off x="6253191" y="2125622"/>
        <a:ext cx="254008" cy="347530"/>
      </dsp:txXfrm>
    </dsp:sp>
    <dsp:sp modelId="{501EF8E8-C956-433B-AF2E-89F4A0F4B815}">
      <dsp:nvSpPr>
        <dsp:cNvPr id="0" name=""/>
        <dsp:cNvSpPr/>
      </dsp:nvSpPr>
      <dsp:spPr>
        <a:xfrm>
          <a:off x="6578814" y="2942713"/>
          <a:ext cx="461834" cy="46183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pl-PL" sz="2100" kern="1200" dirty="0"/>
        </a:p>
      </dsp:txBody>
      <dsp:txXfrm>
        <a:off x="6682727" y="2942713"/>
        <a:ext cx="254008" cy="347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A9481-B0B6-4F1D-8F21-BC61A17737CF}">
      <dsp:nvSpPr>
        <dsp:cNvPr id="0" name=""/>
        <dsp:cNvSpPr/>
      </dsp:nvSpPr>
      <dsp:spPr>
        <a:xfrm>
          <a:off x="0" y="1042292"/>
          <a:ext cx="8115945" cy="16350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b="1" kern="1200" dirty="0">
              <a:latin typeface="Times New Roman" panose="02020603050405020304" pitchFamily="18" charset="0"/>
              <a:ea typeface="Times New Roman" panose="02020603050405020304" pitchFamily="18" charset="0"/>
              <a:cs typeface="Times New Roman" panose="02020603050405020304" pitchFamily="18" charset="0"/>
            </a:rPr>
            <a:t>Jak zatem spędzać ten wartościowy czas?</a:t>
          </a:r>
          <a:br>
            <a:rPr lang="pl-PL" sz="2200" kern="1200" dirty="0">
              <a:latin typeface="Calibri" panose="020F0502020204030204" pitchFamily="34" charset="0"/>
              <a:ea typeface="Calibri" panose="020F0502020204030204" pitchFamily="34" charset="0"/>
              <a:cs typeface="Times New Roman" panose="02020603050405020304" pitchFamily="18" charset="0"/>
            </a:rPr>
          </a:br>
          <a:endParaRPr lang="pl-PL" sz="2200" kern="1200" dirty="0"/>
        </a:p>
      </dsp:txBody>
      <dsp:txXfrm>
        <a:off x="79818" y="1122110"/>
        <a:ext cx="7956309" cy="1475439"/>
      </dsp:txXfrm>
    </dsp:sp>
    <dsp:sp modelId="{3A70E93F-1985-4C39-A831-8D475AC65601}">
      <dsp:nvSpPr>
        <dsp:cNvPr id="0" name=""/>
        <dsp:cNvSpPr/>
      </dsp:nvSpPr>
      <dsp:spPr>
        <a:xfrm>
          <a:off x="0" y="3112510"/>
          <a:ext cx="8115945" cy="16350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latin typeface="+mn-lt"/>
              <a:ea typeface="Times New Roman" panose="02020603050405020304" pitchFamily="18" charset="0"/>
              <a:cs typeface="Times New Roman" panose="02020603050405020304" pitchFamily="18" charset="0"/>
            </a:rPr>
            <a:t>ROZMOWY Z DZICKIEM- </a:t>
          </a:r>
          <a:r>
            <a:rPr lang="pl-PL" sz="2400" kern="1200" dirty="0">
              <a:latin typeface="+mn-lt"/>
            </a:rPr>
            <a:t>zauważmy kiedy nasze dziecko ma ochotę porozmawiać, zwierzać, a kiedy  po prostu bawić się. W samej rozmowie starajmy się skupić na słuchaniu i zrozumieniu, a nie na ocenianiu.</a:t>
          </a:r>
          <a:r>
            <a:rPr lang="pl-PL" sz="2400" b="1" kern="1200" dirty="0">
              <a:latin typeface="+mn-lt"/>
            </a:rPr>
            <a:t>. </a:t>
          </a:r>
        </a:p>
      </dsp:txBody>
      <dsp:txXfrm>
        <a:off x="79818" y="3192328"/>
        <a:ext cx="7956309" cy="1475439"/>
      </dsp:txXfrm>
    </dsp:sp>
    <dsp:sp modelId="{2390A14B-A5B9-40C1-A393-FB491BB6D65A}">
      <dsp:nvSpPr>
        <dsp:cNvPr id="0" name=""/>
        <dsp:cNvSpPr/>
      </dsp:nvSpPr>
      <dsp:spPr>
        <a:xfrm>
          <a:off x="0" y="5053688"/>
          <a:ext cx="8115945" cy="16350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Słuchajmy, słuchajmy, słuchajmy- bo kiedy mówimy, tylko powtarzamy to, co już wiemy. A kiedy słuchamy, mamy okazję nauczyć się czegoś nowego</a:t>
          </a:r>
          <a:r>
            <a:rPr lang="pl-PL" sz="1500" kern="1200" dirty="0"/>
            <a:t>.</a:t>
          </a:r>
          <a:endParaRPr lang="pl-PL" sz="1500" kern="1200" dirty="0">
            <a:latin typeface="Times New Roman" panose="02020603050405020304" pitchFamily="18" charset="0"/>
            <a:ea typeface="Times New Roman" panose="02020603050405020304" pitchFamily="18" charset="0"/>
            <a:cs typeface="Times New Roman" panose="02020603050405020304" pitchFamily="18" charset="0"/>
          </a:endParaRPr>
        </a:p>
      </dsp:txBody>
      <dsp:txXfrm>
        <a:off x="79818" y="5133506"/>
        <a:ext cx="7956309" cy="1475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8270C-4008-49CB-916B-27A45A608B46}">
      <dsp:nvSpPr>
        <dsp:cNvPr id="0" name=""/>
        <dsp:cNvSpPr/>
      </dsp:nvSpPr>
      <dsp:spPr>
        <a:xfrm rot="10800000">
          <a:off x="2289360" y="13040"/>
          <a:ext cx="6677085" cy="125151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1882" tIns="72390" rIns="135128" bIns="72390" numCol="1" spcCol="1270" anchor="ctr" anchorCtr="0">
          <a:noAutofit/>
        </a:bodyPr>
        <a:lstStyle/>
        <a:p>
          <a:pPr marL="0" lvl="0" indent="0" algn="ctr" defTabSz="844550">
            <a:lnSpc>
              <a:spcPct val="90000"/>
            </a:lnSpc>
            <a:spcBef>
              <a:spcPct val="0"/>
            </a:spcBef>
            <a:spcAft>
              <a:spcPct val="35000"/>
            </a:spcAft>
            <a:buNone/>
          </a:pPr>
          <a:r>
            <a:rPr lang="pl-PL" sz="1900" b="1" kern="1200" dirty="0">
              <a:latin typeface="+mj-lt"/>
            </a:rPr>
            <a:t>Żadne, najpiękniejsze i najdroższe zabawki nie zastąpią słońca, śniegu, wiatru, mgły, świeżego powietrza, rosy, zapachu kwiatów...</a:t>
          </a:r>
          <a:endParaRPr lang="pl-PL" sz="1900" kern="1200" dirty="0"/>
        </a:p>
      </dsp:txBody>
      <dsp:txXfrm rot="10800000">
        <a:off x="2602238" y="13040"/>
        <a:ext cx="6364207" cy="1251512"/>
      </dsp:txXfrm>
    </dsp:sp>
    <dsp:sp modelId="{C54A0160-CA23-4215-8F45-833B02C4BEE7}">
      <dsp:nvSpPr>
        <dsp:cNvPr id="0" name=""/>
        <dsp:cNvSpPr/>
      </dsp:nvSpPr>
      <dsp:spPr>
        <a:xfrm>
          <a:off x="1368944" y="2014"/>
          <a:ext cx="1251512" cy="125151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A892E-5FEB-41CA-9DE1-A980FD835770}">
      <dsp:nvSpPr>
        <dsp:cNvPr id="0" name=""/>
        <dsp:cNvSpPr/>
      </dsp:nvSpPr>
      <dsp:spPr>
        <a:xfrm rot="10800000">
          <a:off x="1994700" y="1627112"/>
          <a:ext cx="6677085" cy="125151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1882" tIns="72390" rIns="135128" bIns="72390" numCol="1" spcCol="1270" anchor="ctr" anchorCtr="0">
          <a:noAutofit/>
        </a:bodyPr>
        <a:lstStyle/>
        <a:p>
          <a:pPr marL="0" lvl="0" indent="0" algn="ctr" defTabSz="844550">
            <a:lnSpc>
              <a:spcPct val="90000"/>
            </a:lnSpc>
            <a:spcBef>
              <a:spcPct val="0"/>
            </a:spcBef>
            <a:spcAft>
              <a:spcPct val="35000"/>
            </a:spcAft>
            <a:buNone/>
          </a:pPr>
          <a:r>
            <a:rPr lang="pl-PL" sz="1900" b="1" kern="1200" dirty="0"/>
            <a:t>Dzieci, które wychodzą na dwór, są aktywne, mają lepszy apetyt, są mniej agresywne i bardziej skupione są zdrowe, ruchliwe.</a:t>
          </a:r>
        </a:p>
        <a:p>
          <a:pPr marL="0" lvl="0" indent="0" algn="ctr" defTabSz="844550">
            <a:lnSpc>
              <a:spcPct val="90000"/>
            </a:lnSpc>
            <a:spcBef>
              <a:spcPct val="0"/>
            </a:spcBef>
            <a:spcAft>
              <a:spcPct val="35000"/>
            </a:spcAft>
            <a:buNone/>
          </a:pPr>
          <a:r>
            <a:rPr lang="pl-PL" sz="1900" b="1" kern="1200" dirty="0"/>
            <a:t> Po prostu szczęśliwsze! </a:t>
          </a:r>
          <a:endParaRPr lang="pl-PL" sz="1900" kern="1200" dirty="0"/>
        </a:p>
      </dsp:txBody>
      <dsp:txXfrm rot="10800000">
        <a:off x="2307578" y="1627112"/>
        <a:ext cx="6364207" cy="1251512"/>
      </dsp:txXfrm>
    </dsp:sp>
    <dsp:sp modelId="{1F080FC6-7FEF-4A33-930E-060609093BB1}">
      <dsp:nvSpPr>
        <dsp:cNvPr id="0" name=""/>
        <dsp:cNvSpPr/>
      </dsp:nvSpPr>
      <dsp:spPr>
        <a:xfrm>
          <a:off x="1368944" y="1627112"/>
          <a:ext cx="1251512" cy="1251512"/>
        </a:xfrm>
        <a:prstGeom prst="ellipse">
          <a:avLst/>
        </a:prstGeom>
        <a:blipFill rotWithShape="1">
          <a:blip xmlns:r="http://schemas.openxmlformats.org/officeDocument/2006/relationships" r:embed="rId2"/>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49074-6F44-4CB8-AE0D-58DF1EBC4700}">
      <dsp:nvSpPr>
        <dsp:cNvPr id="0" name=""/>
        <dsp:cNvSpPr/>
      </dsp:nvSpPr>
      <dsp:spPr>
        <a:xfrm rot="10800000">
          <a:off x="1994700" y="3252210"/>
          <a:ext cx="6677085" cy="125151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1882" tIns="72390" rIns="135128" bIns="72390" numCol="1" spcCol="1270" anchor="ctr" anchorCtr="0">
          <a:noAutofit/>
        </a:bodyPr>
        <a:lstStyle/>
        <a:p>
          <a:pPr marL="0" lvl="0" indent="0" algn="ctr" defTabSz="844550">
            <a:lnSpc>
              <a:spcPct val="90000"/>
            </a:lnSpc>
            <a:spcBef>
              <a:spcPct val="0"/>
            </a:spcBef>
            <a:spcAft>
              <a:spcPct val="35000"/>
            </a:spcAft>
            <a:buNone/>
          </a:pPr>
          <a:r>
            <a:rPr lang="pl-PL" sz="1900" b="1" kern="1200" dirty="0"/>
            <a:t>Zmienna  pogarszająca  się pogoda, pozwala łagodnie adaptować dzieci do zmieniających się warunków atmosferycznych.</a:t>
          </a:r>
          <a:endParaRPr lang="pl-PL" sz="1900" kern="1200" dirty="0"/>
        </a:p>
      </dsp:txBody>
      <dsp:txXfrm rot="10800000">
        <a:off x="2307578" y="3252210"/>
        <a:ext cx="6364207" cy="1251512"/>
      </dsp:txXfrm>
    </dsp:sp>
    <dsp:sp modelId="{02B657E0-11D9-4227-AC64-C8744F397A9D}">
      <dsp:nvSpPr>
        <dsp:cNvPr id="0" name=""/>
        <dsp:cNvSpPr/>
      </dsp:nvSpPr>
      <dsp:spPr>
        <a:xfrm>
          <a:off x="1368944" y="3252210"/>
          <a:ext cx="1251512" cy="1251512"/>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333D6-CAF6-4B07-BC27-35E6DF932D9F}">
      <dsp:nvSpPr>
        <dsp:cNvPr id="0" name=""/>
        <dsp:cNvSpPr/>
      </dsp:nvSpPr>
      <dsp:spPr>
        <a:xfrm>
          <a:off x="0" y="170546"/>
          <a:ext cx="7015341" cy="702000"/>
        </a:xfrm>
        <a:prstGeom prst="roundRect">
          <a:avLst/>
        </a:prstGeom>
        <a:solidFill>
          <a:schemeClr val="accent1">
            <a:hueOff val="0"/>
            <a:satOff val="0"/>
            <a:lumOff val="0"/>
            <a:alphaOff val="0"/>
          </a:schemeClr>
        </a:solidFill>
        <a:ln w="19050" cap="rnd"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l-PL" sz="3000" b="1" kern="1200" dirty="0">
              <a:solidFill>
                <a:schemeClr val="accent1">
                  <a:lumMod val="50000"/>
                </a:schemeClr>
              </a:solidFill>
              <a:latin typeface="+mj-lt"/>
              <a:ea typeface="Times New Roman" panose="02020603050405020304" pitchFamily="18" charset="0"/>
              <a:cs typeface="Times New Roman" panose="02020603050405020304" pitchFamily="18" charset="0"/>
            </a:rPr>
            <a:t>Zabawy na dworze- dlaczego ważne?   </a:t>
          </a:r>
          <a:endParaRPr lang="pl-PL" sz="3000" kern="1200" dirty="0">
            <a:solidFill>
              <a:schemeClr val="accent1">
                <a:lumMod val="50000"/>
              </a:schemeClr>
            </a:solidFill>
          </a:endParaRPr>
        </a:p>
      </dsp:txBody>
      <dsp:txXfrm>
        <a:off x="34269" y="204815"/>
        <a:ext cx="6946803" cy="6334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A4346-A838-44F1-8F34-7006116A0432}">
      <dsp:nvSpPr>
        <dsp:cNvPr id="0" name=""/>
        <dsp:cNvSpPr/>
      </dsp:nvSpPr>
      <dsp:spPr>
        <a:xfrm>
          <a:off x="3529686" y="2201"/>
          <a:ext cx="1309712" cy="8513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accent2">
                  <a:lumMod val="50000"/>
                </a:schemeClr>
              </a:solidFill>
            </a:rPr>
            <a:t>Stymuluje rozwój mózgu</a:t>
          </a:r>
        </a:p>
      </dsp:txBody>
      <dsp:txXfrm>
        <a:off x="3571244" y="43759"/>
        <a:ext cx="1226596" cy="768197"/>
      </dsp:txXfrm>
    </dsp:sp>
    <dsp:sp modelId="{0F282E91-05FE-4A49-BC19-C01E90EFAEDA}">
      <dsp:nvSpPr>
        <dsp:cNvPr id="0" name=""/>
        <dsp:cNvSpPr/>
      </dsp:nvSpPr>
      <dsp:spPr>
        <a:xfrm>
          <a:off x="2179167" y="427857"/>
          <a:ext cx="4010751" cy="4010751"/>
        </a:xfrm>
        <a:custGeom>
          <a:avLst/>
          <a:gdLst/>
          <a:ahLst/>
          <a:cxnLst/>
          <a:rect l="0" t="0" r="0" b="0"/>
          <a:pathLst>
            <a:path>
              <a:moveTo>
                <a:pt x="2824926" y="175111"/>
              </a:moveTo>
              <a:arcTo wR="2005375" hR="2005375" stAng="17647305" swAng="923827"/>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799EDB-BCA2-4D51-9530-05F714B2523F}">
      <dsp:nvSpPr>
        <dsp:cNvPr id="0" name=""/>
        <dsp:cNvSpPr/>
      </dsp:nvSpPr>
      <dsp:spPr>
        <a:xfrm>
          <a:off x="5266392" y="1004888"/>
          <a:ext cx="1309712" cy="851313"/>
        </a:xfrm>
        <a:prstGeom prst="round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Rozbudza ciekawość świata</a:t>
          </a:r>
        </a:p>
      </dsp:txBody>
      <dsp:txXfrm>
        <a:off x="5307950" y="1046446"/>
        <a:ext cx="1226596" cy="768197"/>
      </dsp:txXfrm>
    </dsp:sp>
    <dsp:sp modelId="{768872DF-3C49-46C2-89EB-CFD723011F80}">
      <dsp:nvSpPr>
        <dsp:cNvPr id="0" name=""/>
        <dsp:cNvSpPr/>
      </dsp:nvSpPr>
      <dsp:spPr>
        <a:xfrm>
          <a:off x="2187348" y="454417"/>
          <a:ext cx="4010751" cy="4010751"/>
        </a:xfrm>
        <a:custGeom>
          <a:avLst/>
          <a:gdLst/>
          <a:ahLst/>
          <a:cxnLst/>
          <a:rect l="0" t="0" r="0" b="0"/>
          <a:pathLst>
            <a:path>
              <a:moveTo>
                <a:pt x="3975088" y="1628860"/>
              </a:moveTo>
              <a:arcTo wR="2005375" hR="2005375" stAng="20950700" swAng="1234858"/>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67606C-ACFC-42ED-AB5B-0EE621571624}">
      <dsp:nvSpPr>
        <dsp:cNvPr id="0" name=""/>
        <dsp:cNvSpPr/>
      </dsp:nvSpPr>
      <dsp:spPr>
        <a:xfrm>
          <a:off x="5274118" y="3027822"/>
          <a:ext cx="1309712" cy="851313"/>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lumMod val="75000"/>
                  <a:lumOff val="25000"/>
                </a:schemeClr>
              </a:solidFill>
            </a:rPr>
            <a:t>Stymuluje rozwój mowy, usprawnia pamięć</a:t>
          </a:r>
          <a:endParaRPr lang="en-US" sz="1200" kern="1200" dirty="0">
            <a:solidFill>
              <a:schemeClr val="tx1">
                <a:lumMod val="75000"/>
                <a:lumOff val="25000"/>
              </a:schemeClr>
            </a:solidFill>
          </a:endParaRPr>
        </a:p>
      </dsp:txBody>
      <dsp:txXfrm>
        <a:off x="5315676" y="3069380"/>
        <a:ext cx="1226596" cy="768197"/>
      </dsp:txXfrm>
    </dsp:sp>
    <dsp:sp modelId="{7737055D-D256-4EAD-AA1A-95E64365ABD0}">
      <dsp:nvSpPr>
        <dsp:cNvPr id="0" name=""/>
        <dsp:cNvSpPr/>
      </dsp:nvSpPr>
      <dsp:spPr>
        <a:xfrm>
          <a:off x="2213544" y="416327"/>
          <a:ext cx="4010751" cy="4010751"/>
        </a:xfrm>
        <a:custGeom>
          <a:avLst/>
          <a:gdLst/>
          <a:ahLst/>
          <a:cxnLst/>
          <a:rect l="0" t="0" r="0" b="0"/>
          <a:pathLst>
            <a:path>
              <a:moveTo>
                <a:pt x="3249732" y="3577987"/>
              </a:moveTo>
              <a:arcTo wR="2005375" hR="2005375" stAng="3098793" swAng="917943"/>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CB2EAF9-CCE2-4324-AAAC-A51274EB1BB1}">
      <dsp:nvSpPr>
        <dsp:cNvPr id="0" name=""/>
        <dsp:cNvSpPr/>
      </dsp:nvSpPr>
      <dsp:spPr>
        <a:xfrm>
          <a:off x="3529686" y="4012952"/>
          <a:ext cx="1309712" cy="851313"/>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Buduje więź emocjonalną</a:t>
          </a:r>
        </a:p>
      </dsp:txBody>
      <dsp:txXfrm>
        <a:off x="3571244" y="4054510"/>
        <a:ext cx="1226596" cy="768197"/>
      </dsp:txXfrm>
    </dsp:sp>
    <dsp:sp modelId="{6E2EE95A-DD49-413D-AC26-CC34923CFCFA}">
      <dsp:nvSpPr>
        <dsp:cNvPr id="0" name=""/>
        <dsp:cNvSpPr/>
      </dsp:nvSpPr>
      <dsp:spPr>
        <a:xfrm>
          <a:off x="2179167" y="427857"/>
          <a:ext cx="4010751" cy="4010751"/>
        </a:xfrm>
        <a:custGeom>
          <a:avLst/>
          <a:gdLst/>
          <a:ahLst/>
          <a:cxnLst/>
          <a:rect l="0" t="0" r="0" b="0"/>
          <a:pathLst>
            <a:path>
              <a:moveTo>
                <a:pt x="1185824" y="3835640"/>
              </a:moveTo>
              <a:arcTo wR="2005375" hR="2005375" stAng="6847305" swAng="923827"/>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7E4682-AB60-4A0F-89E6-DADB7CE00C4F}">
      <dsp:nvSpPr>
        <dsp:cNvPr id="0" name=""/>
        <dsp:cNvSpPr/>
      </dsp:nvSpPr>
      <dsp:spPr>
        <a:xfrm>
          <a:off x="1792980" y="3010264"/>
          <a:ext cx="1309712" cy="851313"/>
        </a:xfrm>
        <a:prstGeom prst="round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Rozwija wyobraźnię</a:t>
          </a:r>
        </a:p>
      </dsp:txBody>
      <dsp:txXfrm>
        <a:off x="1834538" y="3051822"/>
        <a:ext cx="1226596" cy="768197"/>
      </dsp:txXfrm>
    </dsp:sp>
    <dsp:sp modelId="{0C21F8AF-367C-4272-B61B-51D80AFD4468}">
      <dsp:nvSpPr>
        <dsp:cNvPr id="0" name=""/>
        <dsp:cNvSpPr/>
      </dsp:nvSpPr>
      <dsp:spPr>
        <a:xfrm>
          <a:off x="2179167" y="427857"/>
          <a:ext cx="4010751" cy="4010751"/>
        </a:xfrm>
        <a:custGeom>
          <a:avLst/>
          <a:gdLst/>
          <a:ahLst/>
          <a:cxnLst/>
          <a:rect l="0" t="0" r="0" b="0"/>
          <a:pathLst>
            <a:path>
              <a:moveTo>
                <a:pt x="31250" y="2358025"/>
              </a:moveTo>
              <a:arcTo wR="2005375" hR="2005375" stAng="10192304" swAng="121539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7AE438-27EB-47E7-86E8-6364E6D7288A}">
      <dsp:nvSpPr>
        <dsp:cNvPr id="0" name=""/>
        <dsp:cNvSpPr/>
      </dsp:nvSpPr>
      <dsp:spPr>
        <a:xfrm>
          <a:off x="1792980" y="1004888"/>
          <a:ext cx="1309712" cy="851313"/>
        </a:xfrm>
        <a:prstGeom prst="round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Przygotowuje do samodzielnego czytania i pisania</a:t>
          </a:r>
        </a:p>
      </dsp:txBody>
      <dsp:txXfrm>
        <a:off x="1834538" y="1046446"/>
        <a:ext cx="1226596" cy="768197"/>
      </dsp:txXfrm>
    </dsp:sp>
    <dsp:sp modelId="{0D1E2126-4C8D-40D9-BA22-C5462987205F}">
      <dsp:nvSpPr>
        <dsp:cNvPr id="0" name=""/>
        <dsp:cNvSpPr/>
      </dsp:nvSpPr>
      <dsp:spPr>
        <a:xfrm>
          <a:off x="2179167" y="427857"/>
          <a:ext cx="4010751" cy="4010751"/>
        </a:xfrm>
        <a:custGeom>
          <a:avLst/>
          <a:gdLst/>
          <a:ahLst/>
          <a:cxnLst/>
          <a:rect l="0" t="0" r="0" b="0"/>
          <a:pathLst>
            <a:path>
              <a:moveTo>
                <a:pt x="729290" y="458398"/>
              </a:moveTo>
              <a:arcTo wR="2005375" hR="2005375" stAng="13828868" swAng="923827"/>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6455F-65F9-44F2-9A79-9A204AE0679A}">
      <dsp:nvSpPr>
        <dsp:cNvPr id="0" name=""/>
        <dsp:cNvSpPr/>
      </dsp:nvSpPr>
      <dsp:spPr>
        <a:xfrm>
          <a:off x="221181" y="4576"/>
          <a:ext cx="4435683" cy="3311144"/>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18110" rIns="39370" bIns="39370" numCol="1" spcCol="1270" anchor="t" anchorCtr="0">
          <a:noAutofit/>
        </a:bodyPr>
        <a:lstStyle/>
        <a:p>
          <a:pPr marL="285750" lvl="1" indent="-285750" algn="l" defTabSz="1377950">
            <a:lnSpc>
              <a:spcPct val="90000"/>
            </a:lnSpc>
            <a:spcBef>
              <a:spcPct val="0"/>
            </a:spcBef>
            <a:spcAft>
              <a:spcPct val="15000"/>
            </a:spcAft>
            <a:buChar char="•"/>
          </a:pPr>
          <a:r>
            <a:rPr lang="pl-PL" sz="3100" kern="1200" dirty="0">
              <a:ea typeface="Calibri" panose="020F0502020204030204" pitchFamily="34" charset="0"/>
              <a:cs typeface="Times New Roman" panose="02020603050405020304" pitchFamily="18" charset="0"/>
            </a:rPr>
            <a:t>Rozmawiać  o tym, co przeczytało, próbować narysować swoją własną ilustracje, wymyślać dalsze ciągi rozpoczętych historii.</a:t>
          </a:r>
          <a:endParaRPr lang="pl-PL" sz="3100" kern="1200" dirty="0"/>
        </a:p>
      </dsp:txBody>
      <dsp:txXfrm>
        <a:off x="298765" y="82160"/>
        <a:ext cx="4280515" cy="3233560"/>
      </dsp:txXfrm>
    </dsp:sp>
    <dsp:sp modelId="{D7622E45-9125-4D4B-B470-7262FAE92F34}">
      <dsp:nvSpPr>
        <dsp:cNvPr id="0" name=""/>
        <dsp:cNvSpPr/>
      </dsp:nvSpPr>
      <dsp:spPr>
        <a:xfrm>
          <a:off x="221181" y="3315720"/>
          <a:ext cx="4435683" cy="142379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pl-PL" sz="3200" kern="1200" dirty="0"/>
            <a:t>JAK CZYTAĆ AKTYWNIE</a:t>
          </a:r>
        </a:p>
      </dsp:txBody>
      <dsp:txXfrm>
        <a:off x="221181" y="3315720"/>
        <a:ext cx="3123720" cy="1423791"/>
      </dsp:txXfrm>
    </dsp:sp>
    <dsp:sp modelId="{00838A4A-40B3-48D8-AF5E-7090D5DDD9C0}">
      <dsp:nvSpPr>
        <dsp:cNvPr id="0" name=""/>
        <dsp:cNvSpPr/>
      </dsp:nvSpPr>
      <dsp:spPr>
        <a:xfrm>
          <a:off x="3470380" y="3541876"/>
          <a:ext cx="1552489" cy="1552489"/>
        </a:xfrm>
        <a:prstGeom prst="ellipse">
          <a:avLst/>
        </a:prstGeom>
        <a:blipFill rotWithShape="1">
          <a:blip xmlns:r="http://schemas.openxmlformats.org/officeDocument/2006/relationships" r:embed="rId1"/>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F7229-2001-4B83-81A6-AEDC49B30993}">
      <dsp:nvSpPr>
        <dsp:cNvPr id="0" name=""/>
        <dsp:cNvSpPr/>
      </dsp:nvSpPr>
      <dsp:spPr>
        <a:xfrm>
          <a:off x="5407489" y="4576"/>
          <a:ext cx="4435683" cy="3311144"/>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18110" rIns="39370" bIns="39370" numCol="1" spcCol="1270" anchor="t" anchorCtr="0">
          <a:noAutofit/>
        </a:bodyPr>
        <a:lstStyle/>
        <a:p>
          <a:pPr marL="285750" lvl="1" indent="-285750" algn="l" defTabSz="1377950">
            <a:lnSpc>
              <a:spcPct val="90000"/>
            </a:lnSpc>
            <a:spcBef>
              <a:spcPct val="0"/>
            </a:spcBef>
            <a:spcAft>
              <a:spcPct val="15000"/>
            </a:spcAft>
            <a:buChar char="•"/>
          </a:pPr>
          <a:r>
            <a:rPr lang="pl-PL" sz="3100" kern="1200" dirty="0">
              <a:ea typeface="Calibri" panose="020F0502020204030204" pitchFamily="34" charset="0"/>
              <a:cs typeface="Times New Roman" panose="02020603050405020304" pitchFamily="18" charset="0"/>
            </a:rPr>
            <a:t>Nie należy czytania książek stosować jako kary. Wywołamy w dzieciach niechęć, do czytania. </a:t>
          </a:r>
          <a:endParaRPr lang="pl-PL" sz="3100" kern="1200" dirty="0"/>
        </a:p>
      </dsp:txBody>
      <dsp:txXfrm>
        <a:off x="5485073" y="82160"/>
        <a:ext cx="4280515" cy="3233560"/>
      </dsp:txXfrm>
    </dsp:sp>
    <dsp:sp modelId="{46DFBB0B-9593-4547-9E3D-867CEBF0D209}">
      <dsp:nvSpPr>
        <dsp:cNvPr id="0" name=""/>
        <dsp:cNvSpPr/>
      </dsp:nvSpPr>
      <dsp:spPr>
        <a:xfrm>
          <a:off x="5422969" y="3207227"/>
          <a:ext cx="4435683" cy="142379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pl-PL" sz="3200" kern="1200" dirty="0"/>
            <a:t>JAK ZNIECHĘCIĆ DO CZYTANIA</a:t>
          </a:r>
        </a:p>
      </dsp:txBody>
      <dsp:txXfrm>
        <a:off x="5422969" y="3207227"/>
        <a:ext cx="3123720" cy="1423791"/>
      </dsp:txXfrm>
    </dsp:sp>
    <dsp:sp modelId="{ABBE9AD9-19C8-4E55-84F6-3DD36DF958F1}">
      <dsp:nvSpPr>
        <dsp:cNvPr id="0" name=""/>
        <dsp:cNvSpPr/>
      </dsp:nvSpPr>
      <dsp:spPr>
        <a:xfrm>
          <a:off x="8656688" y="3541876"/>
          <a:ext cx="1552489" cy="1552489"/>
        </a:xfrm>
        <a:prstGeom prst="ellipse">
          <a:avLst/>
        </a:prstGeom>
        <a:blipFill rotWithShape="1">
          <a:blip xmlns:r="http://schemas.openxmlformats.org/officeDocument/2006/relationships" r:embed="rId2"/>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57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667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379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13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084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8634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63569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458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11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752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4711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455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278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85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2A54C80-263E-416B-A8E0-580EDEADCBDC}" type="datetimeFigureOut">
              <a:rPr lang="en-US" smtClean="0"/>
              <a:t>3/5/2023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267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3/5/2023</a:t>
            </a:fld>
            <a:endParaRPr lang="en-US" dirty="0"/>
          </a:p>
        </p:txBody>
      </p:sp>
    </p:spTree>
    <p:extLst>
      <p:ext uri="{BB962C8B-B14F-4D97-AF65-F5344CB8AC3E}">
        <p14:creationId xmlns:p14="http://schemas.microsoft.com/office/powerpoint/2010/main" val="35205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8404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3.jpeg"/><Relationship Id="rId7" Type="http://schemas.openxmlformats.org/officeDocument/2006/relationships/diagramQuickStyle" Target="../diagrams/quickStyle8.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4.jpe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9.jpeg"/><Relationship Id="rId7" Type="http://schemas.openxmlformats.org/officeDocument/2006/relationships/diagramQuickStyle" Target="../diagrams/quickStyle11.xml"/><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0.jpeg"/><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35.jpeg"/><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36.jpeg"/><Relationship Id="rId9" Type="http://schemas.microsoft.com/office/2007/relationships/diagramDrawing" Target="../diagrams/drawing12.xml"/><Relationship Id="rId14" Type="http://schemas.microsoft.com/office/2007/relationships/diagramDrawing" Target="../diagrams/drawing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1.jpeg"/><Relationship Id="rId7" Type="http://schemas.openxmlformats.org/officeDocument/2006/relationships/diagramColors" Target="../diagrams/colors14.xml"/><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2.sv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Obraz znaleziony dla: dziecko cieszące sie">
            <a:extLst>
              <a:ext uri="{FF2B5EF4-FFF2-40B4-BE49-F238E27FC236}">
                <a16:creationId xmlns:a16="http://schemas.microsoft.com/office/drawing/2014/main" id="{52BECFE2-14B6-4B39-ABCF-D6619271B7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68" r="1" b="5570"/>
          <a:stretch/>
        </p:blipFill>
        <p:spPr bwMode="auto">
          <a:xfrm>
            <a:off x="452814" y="-1"/>
            <a:ext cx="4431171" cy="2621148"/>
          </a:xfrm>
          <a:custGeom>
            <a:avLst/>
            <a:gdLst/>
            <a:ahLst/>
            <a:cxnLst/>
            <a:rect l="l" t="t" r="r" b="b"/>
            <a:pathLst>
              <a:path w="4431171" h="2621148">
                <a:moveTo>
                  <a:pt x="389783" y="0"/>
                </a:moveTo>
                <a:lnTo>
                  <a:pt x="4431171" y="0"/>
                </a:lnTo>
                <a:lnTo>
                  <a:pt x="4431171" y="1"/>
                </a:lnTo>
                <a:lnTo>
                  <a:pt x="3573751" y="1"/>
                </a:lnTo>
                <a:lnTo>
                  <a:pt x="3182231" y="2621148"/>
                </a:lnTo>
                <a:lnTo>
                  <a:pt x="0" y="2621148"/>
                </a:lnTo>
                <a:close/>
              </a:path>
            </a:pathLst>
          </a:cu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C6DD8EDC-BCA9-4EBE-967A-2B0C2E1BD44C}"/>
              </a:ext>
            </a:extLst>
          </p:cNvPr>
          <p:cNvSpPr>
            <a:spLocks noGrp="1"/>
          </p:cNvSpPr>
          <p:nvPr>
            <p:ph type="ctrTitle"/>
          </p:nvPr>
        </p:nvSpPr>
        <p:spPr>
          <a:xfrm>
            <a:off x="4159225" y="609600"/>
            <a:ext cx="5114776" cy="1320800"/>
          </a:xfrm>
        </p:spPr>
        <p:txBody>
          <a:bodyPr vert="horz" lIns="91440" tIns="45720" rIns="91440" bIns="45720" rtlCol="0" anchor="t">
            <a:normAutofit/>
          </a:bodyPr>
          <a:lstStyle/>
          <a:p>
            <a:pPr algn="l"/>
            <a:r>
              <a:rPr lang="en-US" sz="3600" dirty="0"/>
              <a:t>CZAS DLA DZIECKA</a:t>
            </a:r>
          </a:p>
        </p:txBody>
      </p:sp>
      <p:sp>
        <p:nvSpPr>
          <p:cNvPr id="3" name="Podtytuł 2">
            <a:extLst>
              <a:ext uri="{FF2B5EF4-FFF2-40B4-BE49-F238E27FC236}">
                <a16:creationId xmlns:a16="http://schemas.microsoft.com/office/drawing/2014/main" id="{7FE566A3-5BE6-4299-A878-BE7646BAA2F7}"/>
              </a:ext>
            </a:extLst>
          </p:cNvPr>
          <p:cNvSpPr>
            <a:spLocks noGrp="1"/>
          </p:cNvSpPr>
          <p:nvPr>
            <p:ph type="subTitle" idx="1"/>
          </p:nvPr>
        </p:nvSpPr>
        <p:spPr>
          <a:xfrm>
            <a:off x="4159225" y="2160589"/>
            <a:ext cx="5114776" cy="3880773"/>
          </a:xfrm>
        </p:spPr>
        <p:txBody>
          <a:bodyPr vert="horz" lIns="91440" tIns="45720" rIns="91440" bIns="45720" rtlCol="0">
            <a:normAutofit/>
          </a:bodyPr>
          <a:lstStyle/>
          <a:p>
            <a:pPr algn="ctr"/>
            <a:r>
              <a:rPr lang="en-US" dirty="0">
                <a:solidFill>
                  <a:schemeClr val="tx1">
                    <a:lumMod val="75000"/>
                    <a:lumOff val="25000"/>
                  </a:schemeClr>
                </a:solidFill>
              </a:rPr>
              <a:t>„</a:t>
            </a:r>
            <a:r>
              <a:rPr lang="pl-PL" dirty="0">
                <a:solidFill>
                  <a:schemeClr val="tx1">
                    <a:lumMod val="75000"/>
                    <a:lumOff val="25000"/>
                  </a:schemeClr>
                </a:solidFill>
              </a:rPr>
              <a:t>Dziecko może nauczyć dorosłych trzech rzeczy: cieszyć się bez powodu, być ciągle czymś zajętym i domagać się ze wszystkich sił, czego pragnie”</a:t>
            </a:r>
          </a:p>
          <a:p>
            <a:pPr algn="ctr">
              <a:buFont typeface="Wingdings 3" charset="2"/>
              <a:buChar char=""/>
            </a:pPr>
            <a:endParaRPr lang="pl-PL" dirty="0">
              <a:solidFill>
                <a:schemeClr val="tx1">
                  <a:lumMod val="75000"/>
                  <a:lumOff val="25000"/>
                </a:schemeClr>
              </a:solidFill>
            </a:endParaRPr>
          </a:p>
          <a:p>
            <a:pPr algn="ctr">
              <a:buFont typeface="Wingdings 3" charset="2"/>
              <a:buChar char=""/>
            </a:pPr>
            <a:endParaRPr lang="pl-PL" dirty="0">
              <a:solidFill>
                <a:schemeClr val="tx1">
                  <a:lumMod val="75000"/>
                  <a:lumOff val="25000"/>
                </a:schemeClr>
              </a:solidFill>
            </a:endParaRPr>
          </a:p>
          <a:p>
            <a:pPr algn="ctr"/>
            <a:r>
              <a:rPr lang="pl-PL" dirty="0">
                <a:solidFill>
                  <a:schemeClr val="tx1">
                    <a:lumMod val="75000"/>
                    <a:lumOff val="25000"/>
                  </a:schemeClr>
                </a:solidFill>
              </a:rPr>
              <a:t>Ale czy my dorośli, jesteśmy w stanie to dostrzec?</a:t>
            </a:r>
            <a:r>
              <a:rPr lang="en-US" dirty="0">
                <a:solidFill>
                  <a:schemeClr val="tx1">
                    <a:lumMod val="75000"/>
                    <a:lumOff val="25000"/>
                  </a:schemeClr>
                </a:solidFill>
              </a:rPr>
              <a:t> </a:t>
            </a:r>
            <a:endParaRPr lang="pl-PL" dirty="0">
              <a:solidFill>
                <a:schemeClr val="tx1">
                  <a:lumMod val="75000"/>
                  <a:lumOff val="25000"/>
                </a:schemeClr>
              </a:solidFill>
            </a:endParaRPr>
          </a:p>
          <a:p>
            <a:pPr algn="ctr"/>
            <a:endParaRPr lang="pl-PL" b="1" dirty="0">
              <a:solidFill>
                <a:schemeClr val="tx1">
                  <a:lumMod val="75000"/>
                  <a:lumOff val="25000"/>
                </a:schemeClr>
              </a:solidFill>
            </a:endParaRPr>
          </a:p>
          <a:p>
            <a:pPr algn="ctr"/>
            <a:r>
              <a:rPr lang="en-US" b="1" dirty="0">
                <a:solidFill>
                  <a:schemeClr val="tx1">
                    <a:lumMod val="75000"/>
                    <a:lumOff val="25000"/>
                  </a:schemeClr>
                </a:solidFill>
              </a:rPr>
              <a:t>Paulo Coelho „Piąta góra”</a:t>
            </a:r>
            <a:endParaRPr lang="en-US" dirty="0">
              <a:solidFill>
                <a:schemeClr val="tx1">
                  <a:lumMod val="75000"/>
                  <a:lumOff val="25000"/>
                </a:schemeClr>
              </a:solidFill>
            </a:endParaRPr>
          </a:p>
          <a:p>
            <a:pPr algn="ctr">
              <a:buFont typeface="Wingdings 3" charset="2"/>
              <a:buChar char=""/>
            </a:pPr>
            <a:endParaRPr lang="en-US" b="1" dirty="0">
              <a:solidFill>
                <a:schemeClr val="tx1">
                  <a:lumMod val="75000"/>
                  <a:lumOff val="25000"/>
                </a:schemeClr>
              </a:solidFill>
            </a:endParaRPr>
          </a:p>
          <a:p>
            <a:pPr algn="l">
              <a:buFont typeface="Wingdings 3" charset="2"/>
              <a:buChar char=""/>
            </a:pPr>
            <a:endParaRPr lang="en-US" b="1" dirty="0">
              <a:solidFill>
                <a:schemeClr val="tx1">
                  <a:lumMod val="75000"/>
                  <a:lumOff val="25000"/>
                </a:schemeClr>
              </a:solidFill>
            </a:endParaRPr>
          </a:p>
          <a:p>
            <a:pPr algn="l">
              <a:buFont typeface="Wingdings 3" charset="2"/>
              <a:buChar char=""/>
            </a:pPr>
            <a:endParaRPr lang="en-US" b="1" dirty="0">
              <a:solidFill>
                <a:schemeClr val="tx1">
                  <a:lumMod val="75000"/>
                  <a:lumOff val="25000"/>
                </a:schemeClr>
              </a:solidFill>
            </a:endParaRPr>
          </a:p>
          <a:p>
            <a:pPr algn="l">
              <a:buFont typeface="Wingdings 3" charset="2"/>
              <a:buChar char=""/>
            </a:pPr>
            <a:endParaRPr lang="pl-PL" b="1" dirty="0">
              <a:solidFill>
                <a:schemeClr val="tx1">
                  <a:lumMod val="75000"/>
                  <a:lumOff val="25000"/>
                </a:schemeClr>
              </a:solidFill>
            </a:endParaRPr>
          </a:p>
          <a:p>
            <a:pPr algn="l"/>
            <a:endParaRPr lang="en-US" dirty="0">
              <a:solidFill>
                <a:schemeClr val="tx1">
                  <a:lumMod val="75000"/>
                  <a:lumOff val="25000"/>
                </a:schemeClr>
              </a:solidFill>
            </a:endParaRPr>
          </a:p>
        </p:txBody>
      </p:sp>
      <p:pic>
        <p:nvPicPr>
          <p:cNvPr id="5122" name="Picture 2" descr="Obraz znaleziony dla: Zegar Dziecięcy">
            <a:extLst>
              <a:ext uri="{FF2B5EF4-FFF2-40B4-BE49-F238E27FC236}">
                <a16:creationId xmlns:a16="http://schemas.microsoft.com/office/drawing/2014/main" id="{4D5ACD50-892E-4E46-BB0F-F446DED7D7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53" r="2" b="2"/>
          <a:stretch/>
        </p:blipFill>
        <p:spPr bwMode="auto">
          <a:xfrm>
            <a:off x="1" y="2621147"/>
            <a:ext cx="3635044" cy="4236853"/>
          </a:xfrm>
          <a:custGeom>
            <a:avLst/>
            <a:gdLst/>
            <a:ahLst/>
            <a:cxnLst/>
            <a:rect l="l" t="t" r="r" b="b"/>
            <a:pathLst>
              <a:path w="3635044" h="4236853">
                <a:moveTo>
                  <a:pt x="452813" y="0"/>
                </a:moveTo>
                <a:lnTo>
                  <a:pt x="3635044" y="0"/>
                </a:lnTo>
                <a:lnTo>
                  <a:pt x="3002185" y="4236853"/>
                </a:lnTo>
                <a:lnTo>
                  <a:pt x="0" y="4236853"/>
                </a:lnTo>
                <a:lnTo>
                  <a:pt x="0" y="30450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68EA7C27-5AF3-4E18-A554-CF79031FC789}"/>
              </a:ext>
            </a:extLst>
          </p:cNvPr>
          <p:cNvSpPr/>
          <p:nvPr/>
        </p:nvSpPr>
        <p:spPr>
          <a:xfrm>
            <a:off x="4159225" y="139486"/>
            <a:ext cx="5635704" cy="1007390"/>
          </a:xfrm>
          <a:prstGeom prst="rect">
            <a:avLst/>
          </a:prstGeom>
        </p:spPr>
        <p:txBody>
          <a:bodyPr vert="horz" lIns="91440" tIns="45720" rIns="91440" bIns="45720" rtlCol="0" anchor="t">
            <a:normAutofit lnSpcReduction="10000"/>
          </a:bodyPr>
          <a:lstStyle/>
          <a:p>
            <a:pPr>
              <a:lnSpc>
                <a:spcPct val="90000"/>
              </a:lnSpc>
              <a:spcBef>
                <a:spcPct val="0"/>
              </a:spcBef>
              <a:spcAft>
                <a:spcPts val="800"/>
              </a:spcAft>
            </a:pPr>
            <a:r>
              <a:rPr lang="en-US" sz="3100" b="1" dirty="0">
                <a:solidFill>
                  <a:schemeClr val="accent1"/>
                </a:solidFill>
                <a:latin typeface="+mj-lt"/>
                <a:ea typeface="+mj-ea"/>
                <a:cs typeface="+mj-cs"/>
              </a:rPr>
              <a:t>                                             Wspólne czytanie książek </a:t>
            </a:r>
          </a:p>
          <a:p>
            <a:pPr>
              <a:lnSpc>
                <a:spcPct val="90000"/>
              </a:lnSpc>
              <a:spcBef>
                <a:spcPct val="0"/>
              </a:spcBef>
              <a:spcAft>
                <a:spcPts val="800"/>
              </a:spcAft>
            </a:pPr>
            <a:endParaRPr lang="en-US" sz="3100" b="1" dirty="0">
              <a:solidFill>
                <a:schemeClr val="accent1"/>
              </a:solidFill>
              <a:latin typeface="+mj-lt"/>
              <a:ea typeface="+mj-ea"/>
              <a:cs typeface="+mj-cs"/>
            </a:endParaRPr>
          </a:p>
        </p:txBody>
      </p:sp>
      <p:pic>
        <p:nvPicPr>
          <p:cNvPr id="3076" name="Picture 4" descr="Obraz znaleziony dla: Dzieci Z Ksiazkami">
            <a:extLst>
              <a:ext uri="{FF2B5EF4-FFF2-40B4-BE49-F238E27FC236}">
                <a16:creationId xmlns:a16="http://schemas.microsoft.com/office/drawing/2014/main" id="{234842B0-FA8C-4120-ADA8-357C2141F22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40325" r="2" b="17070"/>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Obraz znaleziony dla: dziecko z ksiązką">
            <a:extLst>
              <a:ext uri="{FF2B5EF4-FFF2-40B4-BE49-F238E27FC236}">
                <a16:creationId xmlns:a16="http://schemas.microsoft.com/office/drawing/2014/main" id="{0D8E12BD-0CB7-4ED6-88DE-6BA8A5A908D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516" r="-4" b="-4"/>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7DCE3443-E52C-4AF3-BCCB-C05550A70CAF}"/>
              </a:ext>
            </a:extLst>
          </p:cNvPr>
          <p:cNvPicPr>
            <a:picLocks noChangeAspect="1"/>
          </p:cNvPicPr>
          <p:nvPr/>
        </p:nvPicPr>
        <p:blipFill rotWithShape="1">
          <a:blip r:embed="rId4">
            <a:alphaModFix/>
          </a:blip>
          <a:srcRect r="-1" b="464"/>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graphicFrame>
        <p:nvGraphicFramePr>
          <p:cNvPr id="22" name="Diagram 21">
            <a:extLst>
              <a:ext uri="{FF2B5EF4-FFF2-40B4-BE49-F238E27FC236}">
                <a16:creationId xmlns:a16="http://schemas.microsoft.com/office/drawing/2014/main" id="{74A5C216-1457-4F2C-B774-6779156CFB60}"/>
              </a:ext>
            </a:extLst>
          </p:cNvPr>
          <p:cNvGraphicFramePr/>
          <p:nvPr>
            <p:extLst>
              <p:ext uri="{D42A27DB-BD31-4B8C-83A1-F6EECF244321}">
                <p14:modId xmlns:p14="http://schemas.microsoft.com/office/powerpoint/2010/main" val="4219282235"/>
              </p:ext>
            </p:extLst>
          </p:nvPr>
        </p:nvGraphicFramePr>
        <p:xfrm>
          <a:off x="3471619" y="1658319"/>
          <a:ext cx="8369086" cy="48664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759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CEAEFCD-4314-43D5-A432-94EF88479671}"/>
              </a:ext>
            </a:extLst>
          </p:cNvPr>
          <p:cNvGraphicFramePr/>
          <p:nvPr>
            <p:extLst>
              <p:ext uri="{D42A27DB-BD31-4B8C-83A1-F6EECF244321}">
                <p14:modId xmlns:p14="http://schemas.microsoft.com/office/powerpoint/2010/main" val="332957256"/>
              </p:ext>
            </p:extLst>
          </p:nvPr>
        </p:nvGraphicFramePr>
        <p:xfrm>
          <a:off x="790413" y="883404"/>
          <a:ext cx="10430359" cy="5098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74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hueOff val="0"/>
                <a:satOff val="0"/>
                <a:lumOff val="0"/>
                <a:alphaOff val="0"/>
                <a:tint val="65000"/>
                <a:lumMod val="110000"/>
              </a:schemeClr>
            </a:gs>
            <a:gs pos="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8A9DED-129C-71A6-905D-01A143E5B2D2}"/>
              </a:ext>
            </a:extLst>
          </p:cNvPr>
          <p:cNvSpPr>
            <a:spLocks noGrp="1"/>
          </p:cNvSpPr>
          <p:nvPr>
            <p:ph type="title"/>
          </p:nvPr>
        </p:nvSpPr>
        <p:spPr>
          <a:xfrm>
            <a:off x="6234158" y="169333"/>
            <a:ext cx="3737268" cy="1320800"/>
          </a:xfrm>
        </p:spPr>
        <p:txBody>
          <a:bodyPr>
            <a:normAutofit/>
          </a:bodyPr>
          <a:lstStyle/>
          <a:p>
            <a:r>
              <a:rPr lang="pl-PL" dirty="0">
                <a:solidFill>
                  <a:schemeClr val="accent2">
                    <a:lumMod val="50000"/>
                  </a:schemeClr>
                </a:solidFill>
              </a:rPr>
              <a:t>Gry planszowe</a:t>
            </a:r>
          </a:p>
        </p:txBody>
      </p:sp>
      <p:pic>
        <p:nvPicPr>
          <p:cNvPr id="4" name="Symbol zastępczy zawartości 3">
            <a:extLst>
              <a:ext uri="{FF2B5EF4-FFF2-40B4-BE49-F238E27FC236}">
                <a16:creationId xmlns:a16="http://schemas.microsoft.com/office/drawing/2014/main" id="{169B1344-F814-F980-D5B1-70B77E81D718}"/>
              </a:ext>
            </a:extLst>
          </p:cNvPr>
          <p:cNvPicPr>
            <a:picLocks noChangeAspect="1"/>
          </p:cNvPicPr>
          <p:nvPr/>
        </p:nvPicPr>
        <p:blipFill rotWithShape="1">
          <a:blip r:embed="rId2"/>
          <a:srcRect l="17450" r="1745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graphicFrame>
        <p:nvGraphicFramePr>
          <p:cNvPr id="5" name="Diagram 4">
            <a:extLst>
              <a:ext uri="{FF2B5EF4-FFF2-40B4-BE49-F238E27FC236}">
                <a16:creationId xmlns:a16="http://schemas.microsoft.com/office/drawing/2014/main" id="{48DC5257-DB48-44B9-A600-35933F76189C}"/>
              </a:ext>
            </a:extLst>
          </p:cNvPr>
          <p:cNvGraphicFramePr/>
          <p:nvPr>
            <p:extLst>
              <p:ext uri="{D42A27DB-BD31-4B8C-83A1-F6EECF244321}">
                <p14:modId xmlns:p14="http://schemas.microsoft.com/office/powerpoint/2010/main" val="2334700835"/>
              </p:ext>
            </p:extLst>
          </p:nvPr>
        </p:nvGraphicFramePr>
        <p:xfrm>
          <a:off x="4394805" y="12700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5013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177E7F-88C9-E92A-DA39-C0FA58B06CCD}"/>
              </a:ext>
            </a:extLst>
          </p:cNvPr>
          <p:cNvSpPr>
            <a:spLocks noGrp="1"/>
          </p:cNvSpPr>
          <p:nvPr>
            <p:ph type="title"/>
          </p:nvPr>
        </p:nvSpPr>
        <p:spPr>
          <a:xfrm>
            <a:off x="4159225" y="609600"/>
            <a:ext cx="5114776" cy="1320800"/>
          </a:xfrm>
        </p:spPr>
        <p:txBody>
          <a:bodyPr vert="horz" lIns="91440" tIns="45720" rIns="91440" bIns="45720" rtlCol="0" anchor="t">
            <a:normAutofit/>
          </a:bodyPr>
          <a:lstStyle/>
          <a:p>
            <a:r>
              <a:rPr lang="pl-PL" dirty="0"/>
              <a:t>ZABAWY PLASTYCZNE</a:t>
            </a:r>
            <a:endParaRPr lang="en-US" dirty="0"/>
          </a:p>
        </p:txBody>
      </p:sp>
      <p:pic>
        <p:nvPicPr>
          <p:cNvPr id="5" name="Content Placeholder 4" descr="Obraz znaleziony dla: na łące  z mama i tatą">
            <a:extLst>
              <a:ext uri="{FF2B5EF4-FFF2-40B4-BE49-F238E27FC236}">
                <a16:creationId xmlns:a16="http://schemas.microsoft.com/office/drawing/2014/main" id="{913F7F48-1890-CE2A-6B9D-565F76144B2D}"/>
              </a:ext>
            </a:extLst>
          </p:cNvPr>
          <p:cNvPicPr>
            <a:picLocks noGrp="1" noChangeAspect="1" noChangeArrowheads="1"/>
          </p:cNvPicPr>
          <p:nvPr>
            <p:ph sz="half" idx="2"/>
          </p:nvPr>
        </p:nvPicPr>
        <p:blipFill rotWithShape="1">
          <a:blip r:embed="rId2">
            <a:alphaModFix/>
            <a:extLst>
              <a:ext uri="{28A0092B-C50C-407E-A947-70E740481C1C}">
                <a14:useLocalDpi xmlns:a14="http://schemas.microsoft.com/office/drawing/2010/main" val="0"/>
              </a:ext>
            </a:extLst>
          </a:blip>
          <a:srcRect t="890" r="1" b="8956"/>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Obraz znaleziony dla: rodzinne  praze plastyczne z dzieckiem">
            <a:extLst>
              <a:ext uri="{FF2B5EF4-FFF2-40B4-BE49-F238E27FC236}">
                <a16:creationId xmlns:a16="http://schemas.microsoft.com/office/drawing/2014/main" id="{1EAF74D2-5440-613A-FF64-AEB7C5E2200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0964" r="1" b="2201"/>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7" name="Picture 10" descr="Obraz znaleziony dla: rodzinne malowanie ">
            <a:extLst>
              <a:ext uri="{FF2B5EF4-FFF2-40B4-BE49-F238E27FC236}">
                <a16:creationId xmlns:a16="http://schemas.microsoft.com/office/drawing/2014/main" id="{5AED79F1-7CD6-94A6-F218-3E669D748C5F}"/>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037" r="10668" b="3"/>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23" name="Diagram 22">
            <a:extLst>
              <a:ext uri="{FF2B5EF4-FFF2-40B4-BE49-F238E27FC236}">
                <a16:creationId xmlns:a16="http://schemas.microsoft.com/office/drawing/2014/main" id="{3363D732-91EB-4811-9A00-3B4BA48086B1}"/>
              </a:ext>
            </a:extLst>
          </p:cNvPr>
          <p:cNvGraphicFramePr/>
          <p:nvPr>
            <p:extLst>
              <p:ext uri="{D42A27DB-BD31-4B8C-83A1-F6EECF244321}">
                <p14:modId xmlns:p14="http://schemas.microsoft.com/office/powerpoint/2010/main" val="4181925623"/>
              </p:ext>
            </p:extLst>
          </p:nvPr>
        </p:nvGraphicFramePr>
        <p:xfrm>
          <a:off x="4064000" y="127000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1847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100" name="Picture 4" descr="Obraz znaleziony dla: wspólne gotowanie z dziećmi">
            <a:extLst>
              <a:ext uri="{FF2B5EF4-FFF2-40B4-BE49-F238E27FC236}">
                <a16:creationId xmlns:a16="http://schemas.microsoft.com/office/drawing/2014/main" id="{A70EBBF1-8E50-4601-A4D6-69EC7F003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94" r="3488" b="-3"/>
          <a:stretch/>
        </p:blipFill>
        <p:spPr bwMode="auto">
          <a:xfrm>
            <a:off x="3078396" y="10"/>
            <a:ext cx="3030396" cy="2618824"/>
          </a:xfrm>
          <a:custGeom>
            <a:avLst/>
            <a:gdLst/>
            <a:ahLst/>
            <a:cxnLst/>
            <a:rect l="l" t="t" r="r" b="b"/>
            <a:pathLst>
              <a:path w="3030396" h="2618834">
                <a:moveTo>
                  <a:pt x="398252" y="0"/>
                </a:moveTo>
                <a:lnTo>
                  <a:pt x="1887012" y="0"/>
                </a:lnTo>
                <a:lnTo>
                  <a:pt x="1887012" y="1"/>
                </a:lnTo>
                <a:lnTo>
                  <a:pt x="3030396" y="1"/>
                </a:lnTo>
                <a:lnTo>
                  <a:pt x="2639222" y="2618834"/>
                </a:lnTo>
                <a:lnTo>
                  <a:pt x="0" y="2618834"/>
                </a:ln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Obraz znaleziony dla: wspólne gotowanie z dziećmi">
            <a:extLst>
              <a:ext uri="{FF2B5EF4-FFF2-40B4-BE49-F238E27FC236}">
                <a16:creationId xmlns:a16="http://schemas.microsoft.com/office/drawing/2014/main" id="{2D1C3C38-85FB-4F76-A58E-552F1D47E5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5" r="17962" b="3"/>
          <a:stretch/>
        </p:blipFill>
        <p:spPr bwMode="auto">
          <a:xfrm>
            <a:off x="440943" y="10"/>
            <a:ext cx="3038117" cy="2618824"/>
          </a:xfrm>
          <a:custGeom>
            <a:avLst/>
            <a:gdLst/>
            <a:ahLst/>
            <a:cxnLst/>
            <a:rect l="l" t="t" r="r" b="b"/>
            <a:pathLst>
              <a:path w="3038117" h="2618834">
                <a:moveTo>
                  <a:pt x="389438" y="0"/>
                </a:moveTo>
                <a:lnTo>
                  <a:pt x="3038117" y="0"/>
                </a:lnTo>
                <a:lnTo>
                  <a:pt x="2639865" y="2618834"/>
                </a:lnTo>
                <a:lnTo>
                  <a:pt x="0" y="2618834"/>
                </a:ln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Obraz znaleziony dla: wspólne gotowanie z dziećmi">
            <a:extLst>
              <a:ext uri="{FF2B5EF4-FFF2-40B4-BE49-F238E27FC236}">
                <a16:creationId xmlns:a16="http://schemas.microsoft.com/office/drawing/2014/main" id="{3AFBDD7C-C950-45FE-843A-CF56A00F53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 r="-1" b="-1"/>
          <a:stretch/>
        </p:blipFill>
        <p:spPr bwMode="auto">
          <a:xfrm>
            <a:off x="0" y="2618834"/>
            <a:ext cx="5717617" cy="4239166"/>
          </a:xfrm>
          <a:custGeom>
            <a:avLst/>
            <a:gdLst/>
            <a:ahLst/>
            <a:cxnLst/>
            <a:rect l="l" t="t" r="r" b="b"/>
            <a:pathLst>
              <a:path w="5717617" h="4239166">
                <a:moveTo>
                  <a:pt x="440944" y="0"/>
                </a:moveTo>
                <a:lnTo>
                  <a:pt x="5717617" y="0"/>
                </a:lnTo>
                <a:lnTo>
                  <a:pt x="5084413" y="4239166"/>
                </a:lnTo>
                <a:lnTo>
                  <a:pt x="0" y="4239166"/>
                </a:lnTo>
                <a:lnTo>
                  <a:pt x="0" y="2965186"/>
                </a:lnTo>
                <a:close/>
              </a:path>
            </a:pathLst>
          </a:custGeom>
          <a:noFill/>
          <a:extLst>
            <a:ext uri="{909E8E84-426E-40DD-AFC4-6F175D3DCCD1}">
              <a14:hiddenFill xmlns:a14="http://schemas.microsoft.com/office/drawing/2010/main">
                <a:solidFill>
                  <a:srgbClr val="FFFFFF"/>
                </a:solidFill>
              </a14:hiddenFill>
            </a:ext>
          </a:extLst>
        </p:spPr>
      </p:pic>
      <p:sp>
        <p:nvSpPr>
          <p:cNvPr id="3" name="Prostokąt 2">
            <a:extLst>
              <a:ext uri="{FF2B5EF4-FFF2-40B4-BE49-F238E27FC236}">
                <a16:creationId xmlns:a16="http://schemas.microsoft.com/office/drawing/2014/main" id="{CBAA3538-620E-4214-94D2-1C5C8EABA59A}"/>
              </a:ext>
            </a:extLst>
          </p:cNvPr>
          <p:cNvSpPr/>
          <p:nvPr/>
        </p:nvSpPr>
        <p:spPr>
          <a:xfrm>
            <a:off x="6096000" y="0"/>
            <a:ext cx="4226347" cy="193899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rPr>
              <a:t>Wspólne gotowanie i sprzątanie </a:t>
            </a:r>
            <a:endParaRPr lang="pl-PL"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graphicFrame>
        <p:nvGraphicFramePr>
          <p:cNvPr id="4" name="Diagram 3">
            <a:extLst>
              <a:ext uri="{FF2B5EF4-FFF2-40B4-BE49-F238E27FC236}">
                <a16:creationId xmlns:a16="http://schemas.microsoft.com/office/drawing/2014/main" id="{3CE58A8B-A64E-4FBC-8B69-11887F356786}"/>
              </a:ext>
            </a:extLst>
          </p:cNvPr>
          <p:cNvGraphicFramePr/>
          <p:nvPr>
            <p:extLst>
              <p:ext uri="{D42A27DB-BD31-4B8C-83A1-F6EECF244321}">
                <p14:modId xmlns:p14="http://schemas.microsoft.com/office/powerpoint/2010/main" val="2537113785"/>
              </p:ext>
            </p:extLst>
          </p:nvPr>
        </p:nvGraphicFramePr>
        <p:xfrm>
          <a:off x="9377975" y="764990"/>
          <a:ext cx="3030396" cy="58748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Diagram 4">
            <a:extLst>
              <a:ext uri="{FF2B5EF4-FFF2-40B4-BE49-F238E27FC236}">
                <a16:creationId xmlns:a16="http://schemas.microsoft.com/office/drawing/2014/main" id="{B8B9A9FF-1AA0-4D66-B4B4-BE122F016461}"/>
              </a:ext>
            </a:extLst>
          </p:cNvPr>
          <p:cNvGraphicFramePr/>
          <p:nvPr>
            <p:extLst>
              <p:ext uri="{D42A27DB-BD31-4B8C-83A1-F6EECF244321}">
                <p14:modId xmlns:p14="http://schemas.microsoft.com/office/powerpoint/2010/main" val="3504968335"/>
              </p:ext>
            </p:extLst>
          </p:nvPr>
        </p:nvGraphicFramePr>
        <p:xfrm>
          <a:off x="6679618" y="2199588"/>
          <a:ext cx="2857892" cy="44402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9585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6A85C81B-42E3-41D1-BBA0-29A103879A80}"/>
              </a:ext>
            </a:extLst>
          </p:cNvPr>
          <p:cNvPicPr>
            <a:picLocks noChangeAspect="1"/>
          </p:cNvPicPr>
          <p:nvPr/>
        </p:nvPicPr>
        <p:blipFill rotWithShape="1">
          <a:blip r:embed="rId2"/>
          <a:srcRect l="-29794" r="-24565" b="28066"/>
          <a:stretch/>
        </p:blipFill>
        <p:spPr>
          <a:xfrm>
            <a:off x="-761999" y="665017"/>
            <a:ext cx="7135090" cy="5191497"/>
          </a:xfrm>
          <a:prstGeom prst="rect">
            <a:avLst/>
          </a:prstGeom>
        </p:spPr>
      </p:pic>
      <p:pic>
        <p:nvPicPr>
          <p:cNvPr id="13" name="Obraz 12">
            <a:extLst>
              <a:ext uri="{FF2B5EF4-FFF2-40B4-BE49-F238E27FC236}">
                <a16:creationId xmlns:a16="http://schemas.microsoft.com/office/drawing/2014/main" id="{8AC4C1F6-4CEB-442D-A74D-7E7966E0B9A2}"/>
              </a:ext>
            </a:extLst>
          </p:cNvPr>
          <p:cNvPicPr>
            <a:picLocks noChangeAspect="1"/>
          </p:cNvPicPr>
          <p:nvPr/>
        </p:nvPicPr>
        <p:blipFill rotWithShape="1">
          <a:blip r:embed="rId2"/>
          <a:srcRect t="71364" b="16331"/>
          <a:stretch/>
        </p:blipFill>
        <p:spPr>
          <a:xfrm>
            <a:off x="2285554" y="6088810"/>
            <a:ext cx="5029646" cy="762000"/>
          </a:xfrm>
          <a:prstGeom prst="rect">
            <a:avLst/>
          </a:prstGeom>
        </p:spPr>
      </p:pic>
      <p:sp>
        <p:nvSpPr>
          <p:cNvPr id="14" name="Prostokąt 13">
            <a:extLst>
              <a:ext uri="{FF2B5EF4-FFF2-40B4-BE49-F238E27FC236}">
                <a16:creationId xmlns:a16="http://schemas.microsoft.com/office/drawing/2014/main" id="{F8B4B4AD-E8A1-4417-91E9-A078C3A478BF}"/>
              </a:ext>
            </a:extLst>
          </p:cNvPr>
          <p:cNvSpPr/>
          <p:nvPr/>
        </p:nvSpPr>
        <p:spPr>
          <a:xfrm>
            <a:off x="5846619" y="769190"/>
            <a:ext cx="6096000" cy="2548711"/>
          </a:xfrm>
          <a:prstGeom prst="rect">
            <a:avLst/>
          </a:prstGeom>
          <a:ln>
            <a:solidFill>
              <a:schemeClr val="accent2">
                <a:lumMod val="75000"/>
              </a:schemeClr>
            </a:solidFill>
          </a:ln>
          <a:effectLst>
            <a:glow rad="63500">
              <a:schemeClr val="accent4">
                <a:satMod val="175000"/>
                <a:alpha val="40000"/>
              </a:schemeClr>
            </a:glow>
          </a:effectLst>
        </p:spPr>
        <p:txBody>
          <a:bodyPr>
            <a:spAutoFit/>
          </a:bodyPr>
          <a:lstStyle/>
          <a:p>
            <a:pPr marL="73660" marR="71120" algn="just">
              <a:lnSpc>
                <a:spcPct val="151000"/>
              </a:lnSpc>
              <a:spcBef>
                <a:spcPts val="820"/>
              </a:spcBef>
              <a:spcAft>
                <a:spcPts val="0"/>
              </a:spcAft>
            </a:pPr>
            <a:r>
              <a:rPr lang="pl-PL" dirty="0">
                <a:solidFill>
                  <a:srgbClr val="444444"/>
                </a:solidFill>
                <a:latin typeface="Microsoft Sans Serif" panose="020B0604020202020204" pitchFamily="34" charset="0"/>
                <a:ea typeface="Microsoft Sans Serif" panose="020B0604020202020204" pitchFamily="34" charset="0"/>
              </a:rPr>
              <a:t>W wielu domach</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przez cały dzień włączony jest telewizor. Dziecko kieruje swoją uwagę na dynamiczny obraz –</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reklamowy</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czy</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muzyczny.</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Jednak</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nie</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koduje</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mowy-</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słyszy</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jako</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dźwięk</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ale</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bez</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znaczenia</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słownego.</a:t>
            </a:r>
            <a:r>
              <a:rPr lang="pl-PL" spc="-10"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Mózg wyłącza te informacje</a:t>
            </a:r>
            <a:r>
              <a:rPr lang="pl-PL" spc="-1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jako</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nieistotne.</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Obraz</a:t>
            </a:r>
            <a:r>
              <a:rPr lang="pl-PL" spc="-1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jest</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ciekawszy</a:t>
            </a:r>
            <a:r>
              <a:rPr lang="pl-PL" spc="-1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i na</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tym</a:t>
            </a:r>
            <a:r>
              <a:rPr lang="pl-PL" spc="5" dirty="0">
                <a:solidFill>
                  <a:srgbClr val="444444"/>
                </a:solidFill>
                <a:latin typeface="Microsoft Sans Serif" panose="020B0604020202020204" pitchFamily="34" charset="0"/>
                <a:ea typeface="Microsoft Sans Serif" panose="020B0604020202020204" pitchFamily="34" charset="0"/>
              </a:rPr>
              <a:t> </a:t>
            </a:r>
            <a:r>
              <a:rPr lang="pl-PL" dirty="0">
                <a:solidFill>
                  <a:srgbClr val="444444"/>
                </a:solidFill>
                <a:latin typeface="Microsoft Sans Serif" panose="020B0604020202020204" pitchFamily="34" charset="0"/>
                <a:ea typeface="Microsoft Sans Serif" panose="020B0604020202020204" pitchFamily="34" charset="0"/>
              </a:rPr>
              <a:t>się skupia.</a:t>
            </a:r>
            <a:endParaRPr lang="pl-PL" dirty="0">
              <a:latin typeface="Microsoft Sans Serif" panose="020B0604020202020204" pitchFamily="34" charset="0"/>
              <a:ea typeface="Microsoft Sans Serif" panose="020B0604020202020204" pitchFamily="34" charset="0"/>
            </a:endParaRPr>
          </a:p>
        </p:txBody>
      </p:sp>
      <p:pic>
        <p:nvPicPr>
          <p:cNvPr id="16" name="Obraz 15">
            <a:extLst>
              <a:ext uri="{FF2B5EF4-FFF2-40B4-BE49-F238E27FC236}">
                <a16:creationId xmlns:a16="http://schemas.microsoft.com/office/drawing/2014/main" id="{E6910113-4139-4F5A-8BBF-8B058CFD9685}"/>
              </a:ext>
            </a:extLst>
          </p:cNvPr>
          <p:cNvPicPr>
            <a:picLocks noChangeAspect="1"/>
          </p:cNvPicPr>
          <p:nvPr/>
        </p:nvPicPr>
        <p:blipFill>
          <a:blip r:embed="rId3"/>
          <a:stretch>
            <a:fillRect/>
          </a:stretch>
        </p:blipFill>
        <p:spPr>
          <a:xfrm>
            <a:off x="7315200" y="4241800"/>
            <a:ext cx="3924300" cy="2616200"/>
          </a:xfrm>
          <a:prstGeom prst="rect">
            <a:avLst/>
          </a:prstGeom>
        </p:spPr>
      </p:pic>
    </p:spTree>
    <p:extLst>
      <p:ext uri="{BB962C8B-B14F-4D97-AF65-F5344CB8AC3E}">
        <p14:creationId xmlns:p14="http://schemas.microsoft.com/office/powerpoint/2010/main" val="380197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image2.jpeg" descr="http://www.mamatatatablet.pl/pliki/uploads/2015/10/bottom_rules_pl_mamatatatablet_pl.jpg">
            <a:extLst>
              <a:ext uri="{FF2B5EF4-FFF2-40B4-BE49-F238E27FC236}">
                <a16:creationId xmlns:a16="http://schemas.microsoft.com/office/drawing/2014/main" id="{5DA177D4-FF5C-47DE-B8A2-559AFB0D9274}"/>
              </a:ext>
            </a:extLst>
          </p:cNvPr>
          <p:cNvPicPr/>
          <p:nvPr/>
        </p:nvPicPr>
        <p:blipFill rotWithShape="1">
          <a:blip r:embed="rId2" cstate="print"/>
          <a:srcRect t="41251" r="-9618" b="12863"/>
          <a:stretch/>
        </p:blipFill>
        <p:spPr>
          <a:xfrm>
            <a:off x="1270861" y="-89115"/>
            <a:ext cx="8152107" cy="6412423"/>
          </a:xfrm>
          <a:prstGeom prst="round1Rect">
            <a:avLst/>
          </a:prstGeom>
          <a:effectLst>
            <a:softEdge rad="279400"/>
          </a:effectLst>
        </p:spPr>
      </p:pic>
    </p:spTree>
    <p:extLst>
      <p:ext uri="{BB962C8B-B14F-4D97-AF65-F5344CB8AC3E}">
        <p14:creationId xmlns:p14="http://schemas.microsoft.com/office/powerpoint/2010/main" val="115019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hmurka 2">
            <a:extLst>
              <a:ext uri="{FF2B5EF4-FFF2-40B4-BE49-F238E27FC236}">
                <a16:creationId xmlns:a16="http://schemas.microsoft.com/office/drawing/2014/main" id="{8F77E4EF-6363-4993-A24F-C8FF0650BC71}"/>
              </a:ext>
            </a:extLst>
          </p:cNvPr>
          <p:cNvSpPr/>
          <p:nvPr/>
        </p:nvSpPr>
        <p:spPr>
          <a:xfrm>
            <a:off x="976393" y="1109095"/>
            <a:ext cx="9520203" cy="5260708"/>
          </a:xfrm>
          <a:prstGeom prst="cloud">
            <a:avLst/>
          </a:prstGeom>
          <a:ln>
            <a:noFill/>
          </a:ln>
          <a:effectLst>
            <a:glow rad="228600">
              <a:schemeClr val="accent6">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Ctr="0" forceAA="0" compatLnSpc="1">
            <a:prstTxWarp prst="textPlain">
              <a:avLst/>
            </a:prstTxWarp>
            <a:normAutofit/>
          </a:bodyPr>
          <a:lstStyle/>
          <a:p>
            <a:pPr algn="ctr">
              <a:spcBef>
                <a:spcPts val="1000"/>
              </a:spcBef>
              <a:buClr>
                <a:schemeClr val="accent1"/>
              </a:buClr>
              <a:buSzPct val="80000"/>
              <a:buFont typeface="Wingdings 3" charset="2"/>
              <a:buChar char=""/>
            </a:pPr>
            <a:r>
              <a:rPr lang="en-US" b="1" i="1" dirty="0">
                <a:solidFill>
                  <a:schemeClr val="tx2">
                    <a:lumMod val="50000"/>
                  </a:schemeClr>
                </a:solidFill>
              </a:rPr>
              <a:t>PAMIĘTAJMY</a:t>
            </a:r>
          </a:p>
          <a:p>
            <a:pPr lvl="1" algn="ctr">
              <a:spcBef>
                <a:spcPts val="1000"/>
              </a:spcBef>
              <a:buClr>
                <a:schemeClr val="accent1"/>
              </a:buClr>
              <a:buSzPct val="80000"/>
              <a:buFont typeface="Wingdings 3" charset="2"/>
              <a:buChar char=""/>
            </a:pPr>
            <a:r>
              <a:rPr lang="en-US" dirty="0">
                <a:solidFill>
                  <a:schemeClr val="tx2">
                    <a:lumMod val="50000"/>
                  </a:schemeClr>
                </a:solidFill>
              </a:rPr>
              <a:t>Dziecko potrzebuje ruchu i zabawy, naturalnej aktywności, stanowiącej bazę rozwoju intelektualnego. Kiedy chodzi, biega, skacze, dotyka, smakuje, wącha, nawet upada i rozbija kolano czy łokieć, rozwija zmysły: wzrok, słuch, smak, węch, dotyk. Tych wrażeń nie zastąpi klikanie myszką </a:t>
            </a:r>
            <a:br>
              <a:rPr lang="pl-PL" dirty="0">
                <a:solidFill>
                  <a:schemeClr val="tx2">
                    <a:lumMod val="50000"/>
                  </a:schemeClr>
                </a:solidFill>
              </a:rPr>
            </a:br>
            <a:r>
              <a:rPr lang="en-US" dirty="0">
                <a:solidFill>
                  <a:schemeClr val="tx2">
                    <a:lumMod val="50000"/>
                  </a:schemeClr>
                </a:solidFill>
              </a:rPr>
              <a:t>i wpatrywanie się w ekran.</a:t>
            </a:r>
          </a:p>
        </p:txBody>
      </p:sp>
    </p:spTree>
    <p:extLst>
      <p:ext uri="{BB962C8B-B14F-4D97-AF65-F5344CB8AC3E}">
        <p14:creationId xmlns:p14="http://schemas.microsoft.com/office/powerpoint/2010/main" val="248238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4" descr="Obraz znaleziony dla: niebezpieczeństwa w internecie dla przedszkolaka">
            <a:extLst>
              <a:ext uri="{FF2B5EF4-FFF2-40B4-BE49-F238E27FC236}">
                <a16:creationId xmlns:a16="http://schemas.microsoft.com/office/drawing/2014/main" id="{BB8B70AF-BF11-99D6-ABE4-074AC25D67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 r="-1" b="-1"/>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1D3B5690-25F2-B6CC-741B-EA1F078B96B5}"/>
              </a:ext>
            </a:extLst>
          </p:cNvPr>
          <p:cNvSpPr>
            <a:spLocks noGrp="1"/>
          </p:cNvSpPr>
          <p:nvPr>
            <p:ph type="title"/>
          </p:nvPr>
        </p:nvSpPr>
        <p:spPr>
          <a:xfrm>
            <a:off x="4159225" y="609600"/>
            <a:ext cx="5114776" cy="1320800"/>
          </a:xfrm>
        </p:spPr>
        <p:txBody>
          <a:bodyPr vert="horz" lIns="91440" tIns="45720" rIns="91440" bIns="45720" rtlCol="0" anchor="t">
            <a:normAutofit/>
          </a:bodyPr>
          <a:lstStyle/>
          <a:p>
            <a:pPr>
              <a:lnSpc>
                <a:spcPct val="90000"/>
              </a:lnSpc>
            </a:pPr>
            <a:br>
              <a:rPr lang="en-US" sz="2800" dirty="0"/>
            </a:br>
            <a:endParaRPr lang="en-US" sz="2800" dirty="0"/>
          </a:p>
        </p:txBody>
      </p:sp>
      <p:pic>
        <p:nvPicPr>
          <p:cNvPr id="5" name="Picture 6" descr="Obraz znaleziony dla: niebezpieczeństwa w internecie dla przedszkolaka">
            <a:extLst>
              <a:ext uri="{FF2B5EF4-FFF2-40B4-BE49-F238E27FC236}">
                <a16:creationId xmlns:a16="http://schemas.microsoft.com/office/drawing/2014/main" id="{D0991FC6-33D3-037E-F163-419EF07783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710" b="-1"/>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8430C6D2-57CE-4786-8BB5-60375E871E4D}"/>
              </a:ext>
            </a:extLst>
          </p:cNvPr>
          <p:cNvGraphicFramePr/>
          <p:nvPr>
            <p:extLst>
              <p:ext uri="{D42A27DB-BD31-4B8C-83A1-F6EECF244321}">
                <p14:modId xmlns:p14="http://schemas.microsoft.com/office/powerpoint/2010/main" val="4043012009"/>
              </p:ext>
            </p:extLst>
          </p:nvPr>
        </p:nvGraphicFramePr>
        <p:xfrm>
          <a:off x="4390843" y="408318"/>
          <a:ext cx="6225496" cy="6041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283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0A01EF-282F-4143-948D-303F13B39D8E}"/>
              </a:ext>
            </a:extLst>
          </p:cNvPr>
          <p:cNvSpPr>
            <a:spLocks noGrp="1"/>
          </p:cNvSpPr>
          <p:nvPr>
            <p:ph type="title"/>
          </p:nvPr>
        </p:nvSpPr>
        <p:spPr>
          <a:xfrm>
            <a:off x="2481470" y="3927627"/>
            <a:ext cx="5850834" cy="1466007"/>
          </a:xfrm>
        </p:spPr>
        <p:txBody>
          <a:bodyPr anchor="ctr">
            <a:normAutofit fontScale="90000"/>
          </a:bodyPr>
          <a:lstStyle/>
          <a:p>
            <a:pPr algn="ctr"/>
            <a:br>
              <a:rPr lang="pl-PL" sz="3300" dirty="0">
                <a:solidFill>
                  <a:schemeClr val="tx1">
                    <a:lumMod val="85000"/>
                    <a:lumOff val="15000"/>
                  </a:schemeClr>
                </a:solidFill>
                <a:ea typeface="Calibri" panose="020F0502020204030204" pitchFamily="34" charset="0"/>
                <a:cs typeface="Times New Roman" panose="02020603050405020304" pitchFamily="18" charset="0"/>
              </a:rPr>
            </a:br>
            <a:br>
              <a:rPr lang="pl-PL" sz="3300" dirty="0">
                <a:solidFill>
                  <a:schemeClr val="tx1">
                    <a:lumMod val="85000"/>
                    <a:lumOff val="15000"/>
                  </a:schemeClr>
                </a:solidFill>
              </a:rPr>
            </a:br>
            <a:br>
              <a:rPr lang="pl-PL" sz="3300" dirty="0">
                <a:solidFill>
                  <a:schemeClr val="tx1">
                    <a:lumMod val="85000"/>
                    <a:lumOff val="15000"/>
                  </a:schemeClr>
                </a:solidFill>
              </a:rPr>
            </a:br>
            <a:br>
              <a:rPr lang="pl-PL" sz="3300" dirty="0">
                <a:solidFill>
                  <a:schemeClr val="tx1">
                    <a:lumMod val="85000"/>
                    <a:lumOff val="15000"/>
                  </a:schemeClr>
                </a:solidFill>
              </a:rPr>
            </a:br>
            <a:r>
              <a:rPr lang="pl-PL" sz="3300" dirty="0">
                <a:solidFill>
                  <a:schemeClr val="accent3">
                    <a:lumMod val="50000"/>
                  </a:schemeClr>
                </a:solidFill>
              </a:rPr>
              <a:t>Dziękuję za uwagę</a:t>
            </a:r>
            <a:br>
              <a:rPr lang="pl-PL" sz="3300" dirty="0">
                <a:solidFill>
                  <a:schemeClr val="accent3">
                    <a:lumMod val="50000"/>
                  </a:schemeClr>
                </a:solidFill>
              </a:rPr>
            </a:br>
            <a:r>
              <a:rPr lang="pl-PL" sz="3300" dirty="0">
                <a:solidFill>
                  <a:schemeClr val="accent3">
                    <a:lumMod val="50000"/>
                  </a:schemeClr>
                </a:solidFill>
              </a:rPr>
              <a:t>przygotowała: Sylwia Wójcik</a:t>
            </a:r>
          </a:p>
        </p:txBody>
      </p:sp>
      <p:sp>
        <p:nvSpPr>
          <p:cNvPr id="3" name="Symbol zastępczy zawartości 2">
            <a:extLst>
              <a:ext uri="{FF2B5EF4-FFF2-40B4-BE49-F238E27FC236}">
                <a16:creationId xmlns:a16="http://schemas.microsoft.com/office/drawing/2014/main" id="{16EFA05F-1895-4020-98EF-116B648CA569}"/>
              </a:ext>
            </a:extLst>
          </p:cNvPr>
          <p:cNvSpPr>
            <a:spLocks noGrp="1"/>
          </p:cNvSpPr>
          <p:nvPr>
            <p:ph idx="1"/>
          </p:nvPr>
        </p:nvSpPr>
        <p:spPr>
          <a:xfrm>
            <a:off x="184972" y="872351"/>
            <a:ext cx="4082228" cy="3055277"/>
          </a:xfrm>
        </p:spPr>
        <p:txBody>
          <a:bodyPr anchor="ctr">
            <a:normAutofit fontScale="62500" lnSpcReduction="20000"/>
          </a:bodyPr>
          <a:lstStyle/>
          <a:p>
            <a:pPr>
              <a:lnSpc>
                <a:spcPct val="90000"/>
              </a:lnSpc>
            </a:pPr>
            <a:endParaRPr lang="pl-PL" i="1" dirty="0">
              <a:solidFill>
                <a:srgbClr val="FFFFFF"/>
              </a:solidFill>
            </a:endParaRPr>
          </a:p>
          <a:p>
            <a:pPr>
              <a:lnSpc>
                <a:spcPct val="90000"/>
              </a:lnSpc>
            </a:pPr>
            <a:endParaRPr lang="pl-PL" i="1" dirty="0">
              <a:solidFill>
                <a:srgbClr val="FFFFFF"/>
              </a:solidFill>
            </a:endParaRPr>
          </a:p>
          <a:p>
            <a:pPr>
              <a:lnSpc>
                <a:spcPct val="90000"/>
              </a:lnSpc>
            </a:pPr>
            <a:endParaRPr lang="pl-PL" i="1" dirty="0">
              <a:solidFill>
                <a:srgbClr val="FFFFFF"/>
              </a:solidFill>
            </a:endParaRPr>
          </a:p>
          <a:p>
            <a:pPr>
              <a:lnSpc>
                <a:spcPct val="90000"/>
              </a:lnSpc>
            </a:pPr>
            <a:endParaRPr lang="pl-PL" i="1" dirty="0">
              <a:solidFill>
                <a:srgbClr val="FFFFFF"/>
              </a:solidFill>
            </a:endParaRPr>
          </a:p>
          <a:p>
            <a:pPr>
              <a:lnSpc>
                <a:spcPct val="90000"/>
              </a:lnSpc>
            </a:pPr>
            <a:endParaRPr lang="pl-PL" i="1" dirty="0">
              <a:solidFill>
                <a:srgbClr val="FFFFFF"/>
              </a:solidFill>
            </a:endParaRPr>
          </a:p>
          <a:p>
            <a:pPr>
              <a:lnSpc>
                <a:spcPct val="90000"/>
              </a:lnSpc>
            </a:pPr>
            <a:endParaRPr lang="pl-PL" i="1" dirty="0">
              <a:solidFill>
                <a:srgbClr val="FFFFFF"/>
              </a:solidFill>
            </a:endParaRPr>
          </a:p>
          <a:p>
            <a:pPr>
              <a:lnSpc>
                <a:spcPct val="90000"/>
              </a:lnSpc>
            </a:pPr>
            <a:endParaRPr lang="pl-PL" i="1" dirty="0">
              <a:solidFill>
                <a:srgbClr val="FFFFFF"/>
              </a:solidFill>
            </a:endParaRPr>
          </a:p>
          <a:p>
            <a:pPr>
              <a:lnSpc>
                <a:spcPct val="90000"/>
              </a:lnSpc>
            </a:pPr>
            <a:endParaRPr lang="pl-PL" i="1" dirty="0">
              <a:solidFill>
                <a:srgbClr val="FFFFFF"/>
              </a:solidFill>
            </a:endParaRPr>
          </a:p>
          <a:p>
            <a:pPr>
              <a:lnSpc>
                <a:spcPct val="90000"/>
              </a:lnSpc>
            </a:pPr>
            <a:r>
              <a:rPr lang="pl-PL" i="1" dirty="0">
                <a:solidFill>
                  <a:schemeClr val="bg2"/>
                </a:solidFill>
              </a:rPr>
              <a:t>Opracowanie na podstawie książki Denise Chapman i Marka S. Westona: "Co dzień mądrzejsze".</a:t>
            </a:r>
          </a:p>
          <a:p>
            <a:pPr>
              <a:lnSpc>
                <a:spcPct val="90000"/>
              </a:lnSpc>
            </a:pPr>
            <a:r>
              <a:rPr lang="pl-PL" dirty="0">
                <a:solidFill>
                  <a:schemeClr val="bg2"/>
                </a:solidFill>
              </a:rPr>
              <a:t>Guerreschi Cesare, </a:t>
            </a:r>
            <a:r>
              <a:rPr lang="pl-PL" i="1" dirty="0">
                <a:solidFill>
                  <a:schemeClr val="bg2"/>
                </a:solidFill>
              </a:rPr>
              <a:t>Nowe uzależnienia</a:t>
            </a:r>
            <a:r>
              <a:rPr lang="pl-PL" dirty="0">
                <a:solidFill>
                  <a:schemeClr val="bg2"/>
                </a:solidFill>
              </a:rPr>
              <a:t>, Wydawnictwo SALWATOR, Kraków 2010.</a:t>
            </a:r>
          </a:p>
          <a:p>
            <a:pPr>
              <a:lnSpc>
                <a:spcPct val="90000"/>
              </a:lnSpc>
            </a:pPr>
            <a:r>
              <a:rPr lang="pl-PL" dirty="0">
                <a:solidFill>
                  <a:schemeClr val="bg2"/>
                </a:solidFill>
                <a:latin typeface="+mj-lt"/>
                <a:ea typeface="Times New Roman" panose="02020603050405020304" pitchFamily="18" charset="0"/>
                <a:cs typeface="Times New Roman" panose="02020603050405020304" pitchFamily="18" charset="0"/>
              </a:rPr>
              <a:t>https://blizejprzedszkola.pl/wpis-8581,moj-czas-wolny-z-dzieckiem-warsztaty-dla-rodzicow</a:t>
            </a:r>
            <a:endParaRPr lang="pl-PL" dirty="0">
              <a:solidFill>
                <a:schemeClr val="bg2"/>
              </a:solidFill>
              <a:latin typeface="+mj-lt"/>
            </a:endParaRPr>
          </a:p>
          <a:p>
            <a:pPr>
              <a:lnSpc>
                <a:spcPct val="90000"/>
              </a:lnSpc>
            </a:pPr>
            <a:endParaRPr lang="pl-PL" dirty="0">
              <a:solidFill>
                <a:srgbClr val="FFFFFF"/>
              </a:solidFill>
            </a:endParaRPr>
          </a:p>
          <a:p>
            <a:pPr>
              <a:lnSpc>
                <a:spcPct val="90000"/>
              </a:lnSpc>
            </a:pPr>
            <a:endParaRPr lang="pl-PL" dirty="0">
              <a:solidFill>
                <a:srgbClr val="FFFFFF"/>
              </a:solidFill>
            </a:endParaRPr>
          </a:p>
        </p:txBody>
      </p:sp>
      <p:sp>
        <p:nvSpPr>
          <p:cNvPr id="5" name="pole tekstowe 4">
            <a:extLst>
              <a:ext uri="{FF2B5EF4-FFF2-40B4-BE49-F238E27FC236}">
                <a16:creationId xmlns:a16="http://schemas.microsoft.com/office/drawing/2014/main" id="{A3557390-6646-47FC-AE8C-06215007EB9D}"/>
              </a:ext>
            </a:extLst>
          </p:cNvPr>
          <p:cNvSpPr txBox="1"/>
          <p:nvPr/>
        </p:nvSpPr>
        <p:spPr>
          <a:xfrm>
            <a:off x="5406887" y="927652"/>
            <a:ext cx="4837043" cy="2862322"/>
          </a:xfrm>
          <a:prstGeom prst="rect">
            <a:avLst/>
          </a:prstGeom>
          <a:noFill/>
        </p:spPr>
        <p:txBody>
          <a:bodyPr wrap="square" rtlCol="0">
            <a:spAutoFit/>
          </a:bodyPr>
          <a:lstStyle/>
          <a:p>
            <a:pPr algn="ctr"/>
            <a:r>
              <a:rPr lang="pl-PL" sz="3600" dirty="0">
                <a:solidFill>
                  <a:schemeClr val="accent2">
                    <a:lumMod val="50000"/>
                  </a:schemeClr>
                </a:solidFill>
              </a:rPr>
              <a:t>Dajmy przykład – pamiętajmy dzieci nas obserwują, biorą z nas przykład, czerpią wzorce zachowań.</a:t>
            </a:r>
          </a:p>
        </p:txBody>
      </p:sp>
    </p:spTree>
    <p:extLst>
      <p:ext uri="{BB962C8B-B14F-4D97-AF65-F5344CB8AC3E}">
        <p14:creationId xmlns:p14="http://schemas.microsoft.com/office/powerpoint/2010/main" val="255282270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0431B0-21CE-B0B1-0BFA-5ED310048DE0}"/>
              </a:ext>
            </a:extLst>
          </p:cNvPr>
          <p:cNvSpPr>
            <a:spLocks noGrp="1"/>
          </p:cNvSpPr>
          <p:nvPr>
            <p:ph type="title"/>
          </p:nvPr>
        </p:nvSpPr>
        <p:spPr>
          <a:xfrm>
            <a:off x="1286933" y="609600"/>
            <a:ext cx="10197494" cy="1099457"/>
          </a:xfrm>
        </p:spPr>
        <p:txBody>
          <a:bodyPr>
            <a:normAutofit/>
          </a:bodyPr>
          <a:lstStyle/>
          <a:p>
            <a:r>
              <a:rPr lang="pl-PL" dirty="0"/>
              <a:t>Czas dobowy można podzielić na:</a:t>
            </a:r>
          </a:p>
        </p:txBody>
      </p:sp>
      <p:graphicFrame>
        <p:nvGraphicFramePr>
          <p:cNvPr id="7" name="Symbol zastępczy zawartości 2">
            <a:extLst>
              <a:ext uri="{FF2B5EF4-FFF2-40B4-BE49-F238E27FC236}">
                <a16:creationId xmlns:a16="http://schemas.microsoft.com/office/drawing/2014/main" id="{BB9A3B1E-302C-73E2-628A-5FC090F48842}"/>
              </a:ext>
            </a:extLst>
          </p:cNvPr>
          <p:cNvGraphicFramePr>
            <a:graphicFrameLocks noGrp="1"/>
          </p:cNvGraphicFramePr>
          <p:nvPr>
            <p:ph idx="1"/>
            <p:extLst>
              <p:ext uri="{D42A27DB-BD31-4B8C-83A1-F6EECF244321}">
                <p14:modId xmlns:p14="http://schemas.microsoft.com/office/powerpoint/2010/main" val="121384481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7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9000"/>
          </a:schemeClr>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5027AA0-7300-4BFE-B096-F5186C27CFC9}"/>
              </a:ext>
            </a:extLst>
          </p:cNvPr>
          <p:cNvPicPr>
            <a:picLocks noChangeAspect="1"/>
          </p:cNvPicPr>
          <p:nvPr/>
        </p:nvPicPr>
        <p:blipFill>
          <a:blip r:embed="rId2"/>
          <a:stretch>
            <a:fillRect/>
          </a:stretch>
        </p:blipFill>
        <p:spPr>
          <a:xfrm>
            <a:off x="721415" y="1433408"/>
            <a:ext cx="4694416" cy="3115346"/>
          </a:xfrm>
          <a:prstGeom prst="rect">
            <a:avLst/>
          </a:prstGeom>
          <a:effectLst>
            <a:reflection blurRad="1270000" stA="45000" endPos="65000" dist="50800" dir="5400000" sy="-100000" algn="bl" rotWithShape="0"/>
          </a:effectLst>
        </p:spPr>
      </p:pic>
      <p:sp>
        <p:nvSpPr>
          <p:cNvPr id="2" name="Prostokąt 1">
            <a:extLst>
              <a:ext uri="{FF2B5EF4-FFF2-40B4-BE49-F238E27FC236}">
                <a16:creationId xmlns:a16="http://schemas.microsoft.com/office/drawing/2014/main" id="{66BF2D7E-FD92-4CF3-AB14-229DA5CE4A07}"/>
              </a:ext>
            </a:extLst>
          </p:cNvPr>
          <p:cNvSpPr/>
          <p:nvPr/>
        </p:nvSpPr>
        <p:spPr>
          <a:xfrm>
            <a:off x="1736035" y="520512"/>
            <a:ext cx="8719930" cy="1754326"/>
          </a:xfrm>
          <a:prstGeom prst="rect">
            <a:avLst/>
          </a:prstGeom>
        </p:spPr>
        <p:txBody>
          <a:bodyPr wrap="square">
            <a:spAutoFit/>
          </a:bodyPr>
          <a:lstStyle/>
          <a:p>
            <a:pPr algn="ctr"/>
            <a:r>
              <a:rPr lang="pl-PL" dirty="0">
                <a:solidFill>
                  <a:schemeClr val="tx2"/>
                </a:solidFill>
              </a:rPr>
              <a:t>Istotnym problemem społeczeństwa jest nieustanny brak czasu. </a:t>
            </a:r>
          </a:p>
          <a:p>
            <a:pPr algn="ctr"/>
            <a:r>
              <a:rPr lang="pl-PL" dirty="0">
                <a:solidFill>
                  <a:schemeClr val="tx2"/>
                </a:solidFill>
              </a:rPr>
              <a:t>Dziecko potrzebuje zainteresowania ze strony rodziców. </a:t>
            </a:r>
          </a:p>
          <a:p>
            <a:endParaRPr lang="pl-PL" dirty="0">
              <a:solidFill>
                <a:schemeClr val="tx2"/>
              </a:solidFill>
            </a:endParaRPr>
          </a:p>
          <a:p>
            <a:endParaRPr lang="pl-PL" dirty="0"/>
          </a:p>
          <a:p>
            <a:endParaRPr lang="pl-PL" dirty="0"/>
          </a:p>
          <a:p>
            <a:r>
              <a:rPr lang="pl-PL" dirty="0"/>
              <a:t>		</a:t>
            </a:r>
          </a:p>
        </p:txBody>
      </p:sp>
      <p:sp>
        <p:nvSpPr>
          <p:cNvPr id="3" name="Prostokąt 2">
            <a:extLst>
              <a:ext uri="{FF2B5EF4-FFF2-40B4-BE49-F238E27FC236}">
                <a16:creationId xmlns:a16="http://schemas.microsoft.com/office/drawing/2014/main" id="{2DE84B87-168C-47F0-9169-2CD0D5C3EEFC}"/>
              </a:ext>
            </a:extLst>
          </p:cNvPr>
          <p:cNvSpPr/>
          <p:nvPr/>
        </p:nvSpPr>
        <p:spPr>
          <a:xfrm>
            <a:off x="1656522" y="5414158"/>
            <a:ext cx="8057322" cy="923330"/>
          </a:xfrm>
          <a:prstGeom prst="rect">
            <a:avLst/>
          </a:prstGeom>
        </p:spPr>
        <p:txBody>
          <a:bodyPr wrap="square">
            <a:spAutoFit/>
          </a:bodyPr>
          <a:lstStyle/>
          <a:p>
            <a:pPr algn="ctr"/>
            <a:r>
              <a:rPr lang="pl-PL" dirty="0"/>
              <a:t>„Ten czas, który możemy dzieciom podarować, to czas bezcenny. Wtedy właśnie jako rodzice robimy to co naprawdę w życiu ważne i potrzebne – jesteśmy dostępni”.</a:t>
            </a:r>
          </a:p>
        </p:txBody>
      </p:sp>
      <p:graphicFrame>
        <p:nvGraphicFramePr>
          <p:cNvPr id="17" name="Diagram 16">
            <a:extLst>
              <a:ext uri="{FF2B5EF4-FFF2-40B4-BE49-F238E27FC236}">
                <a16:creationId xmlns:a16="http://schemas.microsoft.com/office/drawing/2014/main" id="{FEFD4AA1-D9DE-4F9D-ADE6-476D197E0D81}"/>
              </a:ext>
            </a:extLst>
          </p:cNvPr>
          <p:cNvGraphicFramePr/>
          <p:nvPr>
            <p:extLst>
              <p:ext uri="{D42A27DB-BD31-4B8C-83A1-F6EECF244321}">
                <p14:modId xmlns:p14="http://schemas.microsoft.com/office/powerpoint/2010/main" val="4273682335"/>
              </p:ext>
            </p:extLst>
          </p:nvPr>
        </p:nvGraphicFramePr>
        <p:xfrm>
          <a:off x="4117556" y="1684109"/>
          <a:ext cx="7475175" cy="3321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973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6BA14459-971B-46D7-8F5A-5D6B450AD9F2}"/>
              </a:ext>
            </a:extLst>
          </p:cNvPr>
          <p:cNvSpPr/>
          <p:nvPr/>
        </p:nvSpPr>
        <p:spPr>
          <a:xfrm>
            <a:off x="331304" y="344557"/>
            <a:ext cx="8878957" cy="3400931"/>
          </a:xfrm>
          <a:prstGeom prst="rect">
            <a:avLst/>
          </a:prstGeom>
        </p:spPr>
        <p:txBody>
          <a:bodyPr wrap="square">
            <a:spAutoFit/>
          </a:bodyPr>
          <a:lstStyle/>
          <a:p>
            <a:pPr>
              <a:spcAft>
                <a:spcPts val="600"/>
              </a:spcAft>
            </a:pPr>
            <a:r>
              <a:rPr lang="pl-PL" dirty="0"/>
              <a:t>Rodzice zastanawiają się</a:t>
            </a:r>
            <a:r>
              <a:rPr lang="pl-PL" b="1" dirty="0"/>
              <a:t>, jaki prezent będzie trafiony, czy wniesie w życie małego człowieka wartość, sprawi mu radość, a jednocześnie nie będzie kolejną zabawką na pięć minut? </a:t>
            </a:r>
          </a:p>
          <a:p>
            <a:pPr>
              <a:spcAft>
                <a:spcPts val="600"/>
              </a:spcAft>
            </a:pPr>
            <a:endParaRPr lang="pl-PL" b="1" dirty="0"/>
          </a:p>
          <a:p>
            <a:pPr>
              <a:spcAft>
                <a:spcPts val="600"/>
              </a:spcAft>
            </a:pPr>
            <a:endParaRPr lang="pl-PL" b="1" dirty="0"/>
          </a:p>
          <a:p>
            <a:pPr>
              <a:spcAft>
                <a:spcPts val="600"/>
              </a:spcAft>
            </a:pPr>
            <a:endParaRPr lang="pl-PL" b="1" dirty="0"/>
          </a:p>
          <a:p>
            <a:pPr algn="ctr">
              <a:spcAft>
                <a:spcPts val="600"/>
              </a:spcAft>
            </a:pPr>
            <a:r>
              <a:rPr lang="pl-PL" dirty="0"/>
              <a:t>.</a:t>
            </a:r>
          </a:p>
          <a:p>
            <a:pPr>
              <a:spcAft>
                <a:spcPts val="600"/>
              </a:spcAft>
            </a:pPr>
            <a:endParaRPr lang="pl-PL" dirty="0"/>
          </a:p>
          <a:p>
            <a:pPr>
              <a:spcAft>
                <a:spcPts val="600"/>
              </a:spcAft>
            </a:pPr>
            <a:endParaRPr lang="pl-PL" dirty="0"/>
          </a:p>
          <a:p>
            <a:pPr>
              <a:spcAft>
                <a:spcPts val="600"/>
              </a:spcAft>
            </a:pPr>
            <a:endParaRPr lang="pl-PL" dirty="0"/>
          </a:p>
        </p:txBody>
      </p:sp>
      <p:graphicFrame>
        <p:nvGraphicFramePr>
          <p:cNvPr id="6" name="pole tekstowe 3">
            <a:extLst>
              <a:ext uri="{FF2B5EF4-FFF2-40B4-BE49-F238E27FC236}">
                <a16:creationId xmlns:a16="http://schemas.microsoft.com/office/drawing/2014/main" id="{9BAA4A7B-9D33-D4E9-BF52-278D463A75B7}"/>
              </a:ext>
            </a:extLst>
          </p:cNvPr>
          <p:cNvGraphicFramePr/>
          <p:nvPr>
            <p:extLst>
              <p:ext uri="{D42A27DB-BD31-4B8C-83A1-F6EECF244321}">
                <p14:modId xmlns:p14="http://schemas.microsoft.com/office/powerpoint/2010/main" val="341178566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82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2060"/>
            </a:gs>
            <a:gs pos="74000">
              <a:schemeClr val="accent1">
                <a:lumMod val="45000"/>
                <a:lumOff val="55000"/>
              </a:schemeClr>
            </a:gs>
            <a:gs pos="100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CE165365-DE71-4B01-B7DB-A1362AAAA848}"/>
              </a:ext>
            </a:extLst>
          </p:cNvPr>
          <p:cNvSpPr/>
          <p:nvPr/>
        </p:nvSpPr>
        <p:spPr>
          <a:xfrm>
            <a:off x="677334" y="1253067"/>
            <a:ext cx="6155266" cy="4351866"/>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panose="05000000000000000000" pitchFamily="2" charset="2"/>
              <a:buChar char="v"/>
            </a:pPr>
            <a:endParaRPr lang="en-US" dirty="0">
              <a:solidFill>
                <a:schemeClr val="tx1">
                  <a:lumMod val="75000"/>
                  <a:lumOff val="25000"/>
                </a:schemeClr>
              </a:solidFill>
            </a:endParaRPr>
          </a:p>
        </p:txBody>
      </p:sp>
      <p:sp>
        <p:nvSpPr>
          <p:cNvPr id="4" name="Prostokąt 3">
            <a:extLst>
              <a:ext uri="{FF2B5EF4-FFF2-40B4-BE49-F238E27FC236}">
                <a16:creationId xmlns:a16="http://schemas.microsoft.com/office/drawing/2014/main" id="{9382AE72-E4C1-4C0E-8C9B-7A800B5AFD8B}"/>
              </a:ext>
            </a:extLst>
          </p:cNvPr>
          <p:cNvSpPr/>
          <p:nvPr/>
        </p:nvSpPr>
        <p:spPr>
          <a:xfrm>
            <a:off x="881270" y="5575855"/>
            <a:ext cx="10853530" cy="784830"/>
          </a:xfrm>
          <a:prstGeom prst="rect">
            <a:avLst/>
          </a:prstGeom>
        </p:spPr>
        <p:txBody>
          <a:bodyPr wrap="square">
            <a:spAutoFit/>
          </a:bodyPr>
          <a:lstStyle/>
          <a:p>
            <a:pPr algn="ctr">
              <a:spcAft>
                <a:spcPts val="600"/>
              </a:spcAft>
            </a:pPr>
            <a:r>
              <a:rPr lang="pl-PL" sz="2000" b="1" dirty="0">
                <a:solidFill>
                  <a:srgbClr val="002060"/>
                </a:solidFill>
              </a:rPr>
              <a:t>Fizycznie JESTEŚMY. Ale czy to jest wartościowy czas spędzany z dzieckiem, </a:t>
            </a:r>
          </a:p>
          <a:p>
            <a:pPr algn="ctr">
              <a:spcAft>
                <a:spcPts val="600"/>
              </a:spcAft>
            </a:pPr>
            <a:r>
              <a:rPr lang="pl-PL" sz="2000" b="1" dirty="0">
                <a:solidFill>
                  <a:srgbClr val="002060"/>
                </a:solidFill>
              </a:rPr>
              <a:t>który dziecko będzie długo wspominać? </a:t>
            </a:r>
          </a:p>
        </p:txBody>
      </p:sp>
      <p:pic>
        <p:nvPicPr>
          <p:cNvPr id="8" name="Obraz 7">
            <a:extLst>
              <a:ext uri="{FF2B5EF4-FFF2-40B4-BE49-F238E27FC236}">
                <a16:creationId xmlns:a16="http://schemas.microsoft.com/office/drawing/2014/main" id="{CC553404-C5F7-4F99-9A56-5707ACEC1C1C}"/>
              </a:ext>
            </a:extLst>
          </p:cNvPr>
          <p:cNvPicPr>
            <a:picLocks noChangeAspect="1"/>
          </p:cNvPicPr>
          <p:nvPr/>
        </p:nvPicPr>
        <p:blipFill>
          <a:blip r:embed="rId2"/>
          <a:stretch>
            <a:fillRect/>
          </a:stretch>
        </p:blipFill>
        <p:spPr>
          <a:xfrm>
            <a:off x="8160153" y="1050235"/>
            <a:ext cx="3574647" cy="2378765"/>
          </a:xfrm>
          <a:prstGeom prst="rect">
            <a:avLst/>
          </a:prstGeom>
          <a:ln>
            <a:noFill/>
          </a:ln>
          <a:effectLst>
            <a:softEdge rad="112500"/>
          </a:effectLst>
        </p:spPr>
      </p:pic>
      <p:pic>
        <p:nvPicPr>
          <p:cNvPr id="21" name="Grafika 20" descr="Stoper">
            <a:extLst>
              <a:ext uri="{FF2B5EF4-FFF2-40B4-BE49-F238E27FC236}">
                <a16:creationId xmlns:a16="http://schemas.microsoft.com/office/drawing/2014/main" id="{E15161AB-D3BF-4D6F-86B3-4A8DC57E6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270" y="5323327"/>
            <a:ext cx="914400" cy="914400"/>
          </a:xfrm>
          <a:prstGeom prst="rect">
            <a:avLst/>
          </a:prstGeom>
        </p:spPr>
      </p:pic>
      <p:graphicFrame>
        <p:nvGraphicFramePr>
          <p:cNvPr id="24" name="Diagram 23">
            <a:extLst>
              <a:ext uri="{FF2B5EF4-FFF2-40B4-BE49-F238E27FC236}">
                <a16:creationId xmlns:a16="http://schemas.microsoft.com/office/drawing/2014/main" id="{3542A758-F261-4A9F-8D6F-06E0C66B51E4}"/>
              </a:ext>
            </a:extLst>
          </p:cNvPr>
          <p:cNvGraphicFramePr/>
          <p:nvPr>
            <p:extLst>
              <p:ext uri="{D42A27DB-BD31-4B8C-83A1-F6EECF244321}">
                <p14:modId xmlns:p14="http://schemas.microsoft.com/office/powerpoint/2010/main" val="1408376078"/>
              </p:ext>
            </p:extLst>
          </p:nvPr>
        </p:nvGraphicFramePr>
        <p:xfrm>
          <a:off x="1193369" y="1253067"/>
          <a:ext cx="7470184" cy="39473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pole tekstowe 25">
            <a:extLst>
              <a:ext uri="{FF2B5EF4-FFF2-40B4-BE49-F238E27FC236}">
                <a16:creationId xmlns:a16="http://schemas.microsoft.com/office/drawing/2014/main" id="{C51CF803-DB5E-4D33-85EB-290E4128EA97}"/>
              </a:ext>
            </a:extLst>
          </p:cNvPr>
          <p:cNvSpPr txBox="1"/>
          <p:nvPr/>
        </p:nvSpPr>
        <p:spPr>
          <a:xfrm>
            <a:off x="495946" y="284727"/>
            <a:ext cx="5796366" cy="400110"/>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pl-PL" sz="2000" dirty="0">
                <a:solidFill>
                  <a:schemeClr val="bg1"/>
                </a:solidFill>
              </a:rPr>
              <a:t>Dla wielu ludzi wspólnie spędzony czas jest gdy:</a:t>
            </a:r>
          </a:p>
        </p:txBody>
      </p:sp>
    </p:spTree>
    <p:extLst>
      <p:ext uri="{BB962C8B-B14F-4D97-AF65-F5344CB8AC3E}">
        <p14:creationId xmlns:p14="http://schemas.microsoft.com/office/powerpoint/2010/main" val="3507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E9DD7CB8-9CBD-3DB5-775B-E4608D73AC03}"/>
              </a:ext>
            </a:extLst>
          </p:cNvPr>
          <p:cNvPicPr>
            <a:picLocks noChangeAspect="1"/>
          </p:cNvPicPr>
          <p:nvPr/>
        </p:nvPicPr>
        <p:blipFill>
          <a:blip r:embed="rId2"/>
          <a:stretch>
            <a:fillRect/>
          </a:stretch>
        </p:blipFill>
        <p:spPr>
          <a:xfrm>
            <a:off x="8943299" y="1571460"/>
            <a:ext cx="3063171" cy="4084228"/>
          </a:xfrm>
          <a:prstGeom prst="rect">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sp>
        <p:nvSpPr>
          <p:cNvPr id="2" name="Tytuł 1">
            <a:extLst>
              <a:ext uri="{FF2B5EF4-FFF2-40B4-BE49-F238E27FC236}">
                <a16:creationId xmlns:a16="http://schemas.microsoft.com/office/drawing/2014/main" id="{C1EAFDAC-2A86-02A6-A92A-884D16E6F94B}"/>
              </a:ext>
            </a:extLst>
          </p:cNvPr>
          <p:cNvSpPr>
            <a:spLocks noGrp="1"/>
          </p:cNvSpPr>
          <p:nvPr>
            <p:ph type="title"/>
          </p:nvPr>
        </p:nvSpPr>
        <p:spPr/>
        <p:txBody>
          <a:bodyPr/>
          <a:lstStyle/>
          <a:p>
            <a:pPr algn="ctr"/>
            <a:r>
              <a:rPr lang="pl-PL" sz="3600" b="1" dirty="0">
                <a:latin typeface="+mj-lt"/>
                <a:ea typeface="Times New Roman" panose="02020603050405020304" pitchFamily="18" charset="0"/>
                <a:cs typeface="Times New Roman" panose="02020603050405020304" pitchFamily="18" charset="0"/>
              </a:rPr>
              <a:t>Dlaczego to nie wystarcza?</a:t>
            </a:r>
            <a:endParaRPr lang="pl-PL" dirty="0"/>
          </a:p>
        </p:txBody>
      </p:sp>
      <p:sp>
        <p:nvSpPr>
          <p:cNvPr id="3" name="Symbol zastępczy zawartości 2">
            <a:extLst>
              <a:ext uri="{FF2B5EF4-FFF2-40B4-BE49-F238E27FC236}">
                <a16:creationId xmlns:a16="http://schemas.microsoft.com/office/drawing/2014/main" id="{ABB02AB0-5E40-BF56-1AE8-948E67E2527D}"/>
              </a:ext>
            </a:extLst>
          </p:cNvPr>
          <p:cNvSpPr>
            <a:spLocks noGrp="1"/>
          </p:cNvSpPr>
          <p:nvPr>
            <p:ph sz="half" idx="1"/>
          </p:nvPr>
        </p:nvSpPr>
        <p:spPr/>
        <p:txBody>
          <a:bodyPr/>
          <a:lstStyle/>
          <a:p>
            <a:pPr lvl="0">
              <a:lnSpc>
                <a:spcPct val="107000"/>
              </a:lnSpc>
              <a:spcAft>
                <a:spcPts val="0"/>
              </a:spcAft>
              <a:tabLst>
                <a:tab pos="457200" algn="l"/>
              </a:tabLst>
            </a:pPr>
            <a:r>
              <a:rPr lang="pl-PL" dirty="0">
                <a:latin typeface="+mj-lt"/>
                <a:ea typeface="Times New Roman" panose="02020603050405020304" pitchFamily="18" charset="0"/>
                <a:cs typeface="Times New Roman" panose="02020603050405020304" pitchFamily="18" charset="0"/>
              </a:rPr>
              <a:t>Dzieci posiadają tzw. "Zbiornik bliskości” –określa się dziecięce poczucie bliskości z rodzicami.    	</a:t>
            </a:r>
          </a:p>
          <a:p>
            <a:pPr lvl="0">
              <a:lnSpc>
                <a:spcPct val="107000"/>
              </a:lnSpc>
              <a:spcAft>
                <a:spcPts val="0"/>
              </a:spcAft>
              <a:tabLst>
                <a:tab pos="457200" algn="l"/>
              </a:tabLst>
            </a:pPr>
            <a:r>
              <a:rPr lang="pl-PL" dirty="0">
                <a:latin typeface="+mj-lt"/>
                <a:ea typeface="Times New Roman" panose="02020603050405020304" pitchFamily="18" charset="0"/>
                <a:cs typeface="Times New Roman" panose="02020603050405020304" pitchFamily="18" charset="0"/>
              </a:rPr>
              <a:t>Pełny- dzieci czują się dobrze</a:t>
            </a:r>
            <a:br>
              <a:rPr lang="pl-PL" dirty="0">
                <a:latin typeface="+mj-lt"/>
                <a:ea typeface="Times New Roman" panose="02020603050405020304" pitchFamily="18" charset="0"/>
                <a:cs typeface="Times New Roman" panose="02020603050405020304" pitchFamily="18" charset="0"/>
              </a:rPr>
            </a:br>
            <a:r>
              <a:rPr lang="pl-PL" dirty="0">
                <a:latin typeface="+mj-lt"/>
                <a:ea typeface="Times New Roman" panose="02020603050405020304" pitchFamily="18" charset="0"/>
                <a:cs typeface="Times New Roman" panose="02020603050405020304" pitchFamily="18" charset="0"/>
              </a:rPr>
              <a:t> i zachowują się dobrze. </a:t>
            </a:r>
          </a:p>
          <a:p>
            <a:pPr lvl="0">
              <a:lnSpc>
                <a:spcPct val="107000"/>
              </a:lnSpc>
              <a:spcAft>
                <a:spcPts val="0"/>
              </a:spcAft>
              <a:tabLst>
                <a:tab pos="457200" algn="l"/>
              </a:tabLst>
            </a:pPr>
            <a:r>
              <a:rPr lang="pl-PL" dirty="0">
                <a:latin typeface="+mj-lt"/>
                <a:ea typeface="Times New Roman" panose="02020603050405020304" pitchFamily="18" charset="0"/>
                <a:cs typeface="Times New Roman" panose="02020603050405020304" pitchFamily="18" charset="0"/>
              </a:rPr>
              <a:t>Pusty- to dzieci będą próbowały go napełnić na każdy możliwy sposób – wtedy też najczęściej pojawia się złe zachowanie.</a:t>
            </a:r>
            <a:endParaRPr lang="pl-PL" sz="1600" dirty="0">
              <a:latin typeface="+mj-lt"/>
              <a:ea typeface="Calibri" panose="020F0502020204030204" pitchFamily="34" charset="0"/>
              <a:cs typeface="Times New Roman" panose="02020603050405020304" pitchFamily="18" charset="0"/>
            </a:endParaRPr>
          </a:p>
          <a:p>
            <a:pPr lvl="0">
              <a:lnSpc>
                <a:spcPct val="107000"/>
              </a:lnSpc>
              <a:spcAft>
                <a:spcPts val="0"/>
              </a:spcAft>
              <a:tabLst>
                <a:tab pos="457200" algn="l"/>
              </a:tabLst>
            </a:pPr>
            <a:endParaRPr lang="pl-PL" dirty="0"/>
          </a:p>
        </p:txBody>
      </p:sp>
      <p:sp>
        <p:nvSpPr>
          <p:cNvPr id="4" name="Symbol zastępczy zawartości 3">
            <a:extLst>
              <a:ext uri="{FF2B5EF4-FFF2-40B4-BE49-F238E27FC236}">
                <a16:creationId xmlns:a16="http://schemas.microsoft.com/office/drawing/2014/main" id="{000BDB1B-821D-BA86-A0E5-7097D21C77A7}"/>
              </a:ext>
            </a:extLst>
          </p:cNvPr>
          <p:cNvSpPr>
            <a:spLocks noGrp="1"/>
          </p:cNvSpPr>
          <p:nvPr>
            <p:ph sz="half" idx="2"/>
          </p:nvPr>
        </p:nvSpPr>
        <p:spPr>
          <a:xfrm>
            <a:off x="4975668" y="2160589"/>
            <a:ext cx="4184034" cy="3880773"/>
          </a:xfrm>
        </p:spPr>
        <p:txBody>
          <a:bodyPr/>
          <a:lstStyle/>
          <a:p>
            <a:r>
              <a:rPr lang="pl-PL" dirty="0">
                <a:ea typeface="Times New Roman" panose="02020603050405020304" pitchFamily="18" charset="0"/>
                <a:cs typeface="Times New Roman" panose="02020603050405020304" pitchFamily="18" charset="0"/>
              </a:rPr>
              <a:t>Niestety tego „zbiornika” nie da się napełnić tylko przez to, że jesteśmy obok, że pilnujemy naszego dziecka czy przez to, że wozimy je na jakieś zajęcia. Do tego potrzeba czegoś więcej</a:t>
            </a:r>
            <a:endParaRPr lang="pl-PL" dirty="0"/>
          </a:p>
          <a:p>
            <a:endParaRPr lang="pl-PL" dirty="0"/>
          </a:p>
        </p:txBody>
      </p:sp>
      <p:sp>
        <p:nvSpPr>
          <p:cNvPr id="6" name="Serce 5">
            <a:extLst>
              <a:ext uri="{FF2B5EF4-FFF2-40B4-BE49-F238E27FC236}">
                <a16:creationId xmlns:a16="http://schemas.microsoft.com/office/drawing/2014/main" id="{E57E5055-AD3E-7FD3-9975-27529FCF05BE}"/>
              </a:ext>
            </a:extLst>
          </p:cNvPr>
          <p:cNvSpPr/>
          <p:nvPr/>
        </p:nvSpPr>
        <p:spPr>
          <a:xfrm>
            <a:off x="9616550" y="3279341"/>
            <a:ext cx="1470992" cy="118556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12016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4" descr="Zobacz szczegóły powiązanego obrazu">
            <a:extLst>
              <a:ext uri="{FF2B5EF4-FFF2-40B4-BE49-F238E27FC236}">
                <a16:creationId xmlns:a16="http://schemas.microsoft.com/office/drawing/2014/main" id="{02CFFBD1-263E-D9A2-15BF-A51C054F9C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2" r="43276" b="-1"/>
          <a:stretch/>
        </p:blipFill>
        <p:spPr bwMode="auto">
          <a:xfrm>
            <a:off x="8627965" y="954355"/>
            <a:ext cx="3144597" cy="38823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8F5F6277-61DD-46E8-A1FB-AB05A365D423}"/>
              </a:ext>
            </a:extLst>
          </p:cNvPr>
          <p:cNvGraphicFramePr/>
          <p:nvPr>
            <p:extLst>
              <p:ext uri="{D42A27DB-BD31-4B8C-83A1-F6EECF244321}">
                <p14:modId xmlns:p14="http://schemas.microsoft.com/office/powerpoint/2010/main" val="2845717490"/>
              </p:ext>
            </p:extLst>
          </p:nvPr>
        </p:nvGraphicFramePr>
        <p:xfrm>
          <a:off x="160150" y="-216976"/>
          <a:ext cx="8115945" cy="6927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06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C5BDF57-DE15-4E06-BF18-018AE214675F}"/>
              </a:ext>
            </a:extLst>
          </p:cNvPr>
          <p:cNvGraphicFramePr/>
          <p:nvPr>
            <p:extLst>
              <p:ext uri="{D42A27DB-BD31-4B8C-83A1-F6EECF244321}">
                <p14:modId xmlns:p14="http://schemas.microsoft.com/office/powerpoint/2010/main" val="1829914691"/>
              </p:ext>
            </p:extLst>
          </p:nvPr>
        </p:nvGraphicFramePr>
        <p:xfrm>
          <a:off x="-927651" y="2122926"/>
          <a:ext cx="10040730" cy="450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a 2">
            <a:extLst>
              <a:ext uri="{FF2B5EF4-FFF2-40B4-BE49-F238E27FC236}">
                <a16:creationId xmlns:a16="http://schemas.microsoft.com/office/drawing/2014/main" id="{455C582A-3F86-423A-B96B-9A2E44CB57AB}"/>
              </a:ext>
            </a:extLst>
          </p:cNvPr>
          <p:cNvGrpSpPr/>
          <p:nvPr/>
        </p:nvGrpSpPr>
        <p:grpSpPr>
          <a:xfrm>
            <a:off x="238540" y="75866"/>
            <a:ext cx="7399971" cy="890035"/>
            <a:chOff x="-2645087" y="-2512078"/>
            <a:chExt cx="7399971" cy="890035"/>
          </a:xfrm>
        </p:grpSpPr>
        <p:sp>
          <p:nvSpPr>
            <p:cNvPr id="4" name="Prostokąt: zaokrąglone rogi 3">
              <a:extLst>
                <a:ext uri="{FF2B5EF4-FFF2-40B4-BE49-F238E27FC236}">
                  <a16:creationId xmlns:a16="http://schemas.microsoft.com/office/drawing/2014/main" id="{83151857-6633-4458-805C-32388F06D142}"/>
                </a:ext>
              </a:extLst>
            </p:cNvPr>
            <p:cNvSpPr/>
            <p:nvPr/>
          </p:nvSpPr>
          <p:spPr>
            <a:xfrm>
              <a:off x="-2645087" y="-2512078"/>
              <a:ext cx="6663286" cy="8162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Prostokąt: zaokrąglone rogi 4">
              <a:extLst>
                <a:ext uri="{FF2B5EF4-FFF2-40B4-BE49-F238E27FC236}">
                  <a16:creationId xmlns:a16="http://schemas.microsoft.com/office/drawing/2014/main" id="{B18A3A6D-C5D1-4B91-9759-E685829F9FED}"/>
                </a:ext>
              </a:extLst>
            </p:cNvPr>
            <p:cNvSpPr txBox="1"/>
            <p:nvPr/>
          </p:nvSpPr>
          <p:spPr>
            <a:xfrm>
              <a:off x="-1828710" y="-2358608"/>
              <a:ext cx="6583594" cy="7365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1" kern="120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Jak zatem spędzać ten wartościowy czas?</a:t>
              </a:r>
              <a:br>
                <a:rPr lang="pl-PL" sz="2400" kern="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pl-PL" sz="2400" kern="1200" dirty="0">
                <a:solidFill>
                  <a:schemeClr val="accent2">
                    <a:lumMod val="75000"/>
                  </a:schemeClr>
                </a:solidFill>
              </a:endParaRPr>
            </a:p>
          </p:txBody>
        </p:sp>
      </p:grpSp>
      <p:graphicFrame>
        <p:nvGraphicFramePr>
          <p:cNvPr id="6" name="Diagram 5">
            <a:extLst>
              <a:ext uri="{FF2B5EF4-FFF2-40B4-BE49-F238E27FC236}">
                <a16:creationId xmlns:a16="http://schemas.microsoft.com/office/drawing/2014/main" id="{1ED96656-9CE9-498F-9823-BC2863B2623B}"/>
              </a:ext>
            </a:extLst>
          </p:cNvPr>
          <p:cNvGraphicFramePr/>
          <p:nvPr>
            <p:extLst>
              <p:ext uri="{D42A27DB-BD31-4B8C-83A1-F6EECF244321}">
                <p14:modId xmlns:p14="http://schemas.microsoft.com/office/powerpoint/2010/main" val="1384392511"/>
              </p:ext>
            </p:extLst>
          </p:nvPr>
        </p:nvGraphicFramePr>
        <p:xfrm>
          <a:off x="4174435" y="1030833"/>
          <a:ext cx="7015341" cy="10430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259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8" name="Picture 2" descr="Obraz znaleziony dla: mama i tata rysują z dzieckiem">
            <a:extLst>
              <a:ext uri="{FF2B5EF4-FFF2-40B4-BE49-F238E27FC236}">
                <a16:creationId xmlns:a16="http://schemas.microsoft.com/office/drawing/2014/main" id="{5C7E4E02-A4DA-FCA1-C8D1-0D05AAC80E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6" y="1721774"/>
            <a:ext cx="2483779" cy="1297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Obraz znaleziony dla: zabawa w klasy">
            <a:extLst>
              <a:ext uri="{FF2B5EF4-FFF2-40B4-BE49-F238E27FC236}">
                <a16:creationId xmlns:a16="http://schemas.microsoft.com/office/drawing/2014/main" id="{02656EFE-BA04-FBF7-CF70-76A653817A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8978" y="1482245"/>
            <a:ext cx="2483778" cy="17766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Obraz znaleziony dla: mama i tata rysują z dzieckiem">
            <a:extLst>
              <a:ext uri="{FF2B5EF4-FFF2-40B4-BE49-F238E27FC236}">
                <a16:creationId xmlns:a16="http://schemas.microsoft.com/office/drawing/2014/main" id="{AA14079E-6C56-ACC3-9648-1DCD0670E3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4488" y="1617232"/>
            <a:ext cx="2982501" cy="18092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Obraz znaleziony dla: zbieramy rosliny do zielnika">
            <a:extLst>
              <a:ext uri="{FF2B5EF4-FFF2-40B4-BE49-F238E27FC236}">
                <a16:creationId xmlns:a16="http://schemas.microsoft.com/office/drawing/2014/main" id="{0E8572A4-1FB0-2DBC-2093-1454F0FF09F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825925" y="1297694"/>
            <a:ext cx="1722609" cy="229681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F7E73365-BCFF-9D08-9DCE-7A28A12D7D2B}"/>
              </a:ext>
            </a:extLst>
          </p:cNvPr>
          <p:cNvSpPr>
            <a:spLocks noGrp="1"/>
          </p:cNvSpPr>
          <p:nvPr>
            <p:ph type="title"/>
          </p:nvPr>
        </p:nvSpPr>
        <p:spPr>
          <a:xfrm>
            <a:off x="3448978" y="315133"/>
            <a:ext cx="4441743" cy="1563899"/>
          </a:xfrm>
        </p:spPr>
        <p:txBody>
          <a:bodyPr anchor="ctr">
            <a:normAutofit/>
          </a:bodyPr>
          <a:lstStyle/>
          <a:p>
            <a:pPr>
              <a:lnSpc>
                <a:spcPct val="90000"/>
              </a:lnSpc>
            </a:pPr>
            <a:r>
              <a:rPr lang="pl-PL" sz="3300" dirty="0">
                <a:latin typeface="Calibri" panose="020F0502020204030204" pitchFamily="34" charset="0"/>
                <a:ea typeface="Calibri" panose="020F0502020204030204" pitchFamily="34" charset="0"/>
                <a:cs typeface="Times New Roman" panose="02020603050405020304" pitchFamily="18" charset="0"/>
              </a:rPr>
              <a:t>Co robić z dzieckiem?</a:t>
            </a:r>
            <a:br>
              <a:rPr lang="pl-PL" sz="3300" dirty="0">
                <a:latin typeface="Calibri" panose="020F0502020204030204" pitchFamily="34" charset="0"/>
                <a:ea typeface="Calibri" panose="020F0502020204030204" pitchFamily="34" charset="0"/>
                <a:cs typeface="Times New Roman" panose="02020603050405020304" pitchFamily="18" charset="0"/>
              </a:rPr>
            </a:br>
            <a:br>
              <a:rPr lang="pl-PL" sz="3300" dirty="0">
                <a:latin typeface="Calibri" panose="020F0502020204030204" pitchFamily="34" charset="0"/>
                <a:ea typeface="Calibri" panose="020F0502020204030204" pitchFamily="34" charset="0"/>
                <a:cs typeface="Times New Roman" panose="02020603050405020304" pitchFamily="18" charset="0"/>
              </a:rPr>
            </a:br>
            <a:endParaRPr lang="pl-PL" sz="3300" dirty="0"/>
          </a:p>
        </p:txBody>
      </p:sp>
      <p:sp>
        <p:nvSpPr>
          <p:cNvPr id="5" name="Prostokąt 4">
            <a:extLst>
              <a:ext uri="{FF2B5EF4-FFF2-40B4-BE49-F238E27FC236}">
                <a16:creationId xmlns:a16="http://schemas.microsoft.com/office/drawing/2014/main" id="{F593F867-1454-486E-8FEE-BAF6184EAF98}"/>
              </a:ext>
            </a:extLst>
          </p:cNvPr>
          <p:cNvSpPr/>
          <p:nvPr/>
        </p:nvSpPr>
        <p:spPr>
          <a:xfrm>
            <a:off x="702590" y="4102714"/>
            <a:ext cx="10786820" cy="2054665"/>
          </a:xfrm>
          <a:prstGeom prst="rect">
            <a:avLst/>
          </a:prstGeom>
        </p:spPr>
        <p:txBody>
          <a:bodyPr wrap="square">
            <a:spAutoFit/>
          </a:bodyPr>
          <a:lstStyle/>
          <a:p>
            <a:pPr marL="285750" lvl="0" indent="-285750">
              <a:lnSpc>
                <a:spcPct val="107000"/>
              </a:lnSpc>
              <a:spcAft>
                <a:spcPts val="800"/>
              </a:spcAft>
              <a:buFont typeface="Wingdings" panose="05000000000000000000" pitchFamily="2" charset="2"/>
              <a:buChar char="§"/>
              <a:tabLst>
                <a:tab pos="318770" algn="l"/>
              </a:tabLst>
            </a:pPr>
            <a:r>
              <a:rPr lang="pl-PL" dirty="0">
                <a:latin typeface="Times New Roman" panose="02020603050405020304" pitchFamily="18" charset="0"/>
                <a:ea typeface="Times New Roman" panose="02020603050405020304" pitchFamily="18" charset="0"/>
                <a:cs typeface="Times New Roman" panose="02020603050405020304" pitchFamily="18" charset="0"/>
              </a:rPr>
              <a:t> </a:t>
            </a:r>
            <a:r>
              <a:rPr lang="pl-PL" dirty="0">
                <a:ea typeface="Tahoma" panose="020B0604030504040204" pitchFamily="34" charset="0"/>
                <a:cs typeface="Tahoma" panose="020B0604030504040204" pitchFamily="34" charset="0"/>
              </a:rPr>
              <a:t>wspólny spacer (tylko niech to nie będzie spacer do sklepu, po coś dla dziecka, bo wtedy raczej nie uzyskamy oczekiwanych efektów). Spacery w nietypowych godzinach</a:t>
            </a:r>
          </a:p>
          <a:p>
            <a:pPr marL="285750" lvl="0" indent="-285750">
              <a:lnSpc>
                <a:spcPct val="107000"/>
              </a:lnSpc>
              <a:spcAft>
                <a:spcPts val="800"/>
              </a:spcAft>
              <a:buFont typeface="Wingdings" panose="05000000000000000000" pitchFamily="2" charset="2"/>
              <a:buChar char="§"/>
              <a:tabLst>
                <a:tab pos="318770" algn="l"/>
              </a:tabLst>
            </a:pPr>
            <a:r>
              <a:rPr lang="pl-PL" dirty="0"/>
              <a:t>Zabieranie dziecka na rodzinne wycieczki w takie miejsca, które przyczynią się do rozbudzania zainteresowań. </a:t>
            </a:r>
          </a:p>
          <a:p>
            <a:pPr marL="285750" lvl="0" indent="-285750">
              <a:lnSpc>
                <a:spcPct val="107000"/>
              </a:lnSpc>
              <a:spcAft>
                <a:spcPts val="800"/>
              </a:spcAft>
              <a:buFont typeface="Arial" panose="020B0604020202020204" pitchFamily="34" charset="0"/>
              <a:buChar char="•"/>
              <a:tabLst>
                <a:tab pos="318770" algn="l"/>
              </a:tabLst>
            </a:pPr>
            <a:r>
              <a:rPr lang="pl-PL" dirty="0"/>
              <a:t>Zabawy w terenie: wycieczki rowerowe, podchody, robienie zielnika – czasem i dorośli potrzebują się doszkolić z botaniki, a w Internecie można znaleźć wszystkie rośliny, które spotykamy na drodze</a:t>
            </a:r>
            <a:endParaRPr lang="pl-PL"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043838"/>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1522</TotalTime>
  <Words>1019</Words>
  <Application>Microsoft Office PowerPoint</Application>
  <PresentationFormat>Panoramiczny</PresentationFormat>
  <Paragraphs>110</Paragraphs>
  <Slides>19</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19</vt:i4>
      </vt:variant>
    </vt:vector>
  </HeadingPairs>
  <TitlesOfParts>
    <vt:vector size="28" baseType="lpstr">
      <vt:lpstr>Arial</vt:lpstr>
      <vt:lpstr>Calibri</vt:lpstr>
      <vt:lpstr>Microsoft Sans Serif</vt:lpstr>
      <vt:lpstr>Tahoma</vt:lpstr>
      <vt:lpstr>Times New Roman</vt:lpstr>
      <vt:lpstr>Trebuchet MS</vt:lpstr>
      <vt:lpstr>Wingdings</vt:lpstr>
      <vt:lpstr>Wingdings 3</vt:lpstr>
      <vt:lpstr>Faseta</vt:lpstr>
      <vt:lpstr>CZAS DLA DZIECKA</vt:lpstr>
      <vt:lpstr>Czas dobowy można podzielić na:</vt:lpstr>
      <vt:lpstr>Prezentacja programu PowerPoint</vt:lpstr>
      <vt:lpstr>Prezentacja programu PowerPoint</vt:lpstr>
      <vt:lpstr>Prezentacja programu PowerPoint</vt:lpstr>
      <vt:lpstr>Dlaczego to nie wystarcza?</vt:lpstr>
      <vt:lpstr>Prezentacja programu PowerPoint</vt:lpstr>
      <vt:lpstr>Prezentacja programu PowerPoint</vt:lpstr>
      <vt:lpstr>Co robić z dzieckiem?  </vt:lpstr>
      <vt:lpstr>Prezentacja programu PowerPoint</vt:lpstr>
      <vt:lpstr>Prezentacja programu PowerPoint</vt:lpstr>
      <vt:lpstr>Gry planszowe</vt:lpstr>
      <vt:lpstr>ZABAWY PLASTYCZNE</vt:lpstr>
      <vt:lpstr>Prezentacja programu PowerPoint</vt:lpstr>
      <vt:lpstr>Prezentacja programu PowerPoint</vt:lpstr>
      <vt:lpstr>Prezentacja programu PowerPoint</vt:lpstr>
      <vt:lpstr>Prezentacja programu PowerPoint</vt:lpstr>
      <vt:lpstr> </vt:lpstr>
      <vt:lpstr>    Dziękuję za uwagę przygotowała: Sylwia Wójcik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CZAS DLA DZIECKA</dc:title>
  <dc:creator>user</dc:creator>
  <cp:lastModifiedBy>user</cp:lastModifiedBy>
  <cp:revision>86</cp:revision>
  <dcterms:created xsi:type="dcterms:W3CDTF">2023-02-20T20:50:38Z</dcterms:created>
  <dcterms:modified xsi:type="dcterms:W3CDTF">2023-03-05T15:35:33Z</dcterms:modified>
</cp:coreProperties>
</file>