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embeddedFontLst>
    <p:embeddedFont>
      <p:font typeface="Montserrat" panose="020B0604020202020204" charset="-18"/>
      <p:regular r:id="rId13"/>
      <p:bold r:id="rId14"/>
      <p:italic r:id="rId15"/>
      <p:boldItalic r:id="rId16"/>
    </p:embeddedFont>
    <p:embeddedFont>
      <p:font typeface="Lato" panose="020B0604020202020204" charset="-18"/>
      <p:regular r:id="rId17"/>
      <p:bold r:id="rId18"/>
      <p:italic r:id="rId19"/>
      <p:bold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82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bd83aaa3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bd83aaa3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bc7c7a61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bc7c7a61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bc7c7a61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bbc7c7a61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bc7c7a61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bbc7c7a61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bc7c7a6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bbc7c7a6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bd83aaa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bbd83aaa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bd83aaa3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bd83aaa3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bd83aaa3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bbd83aaa3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bd83aaa3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bd83aaa3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051968" y="369444"/>
            <a:ext cx="5777916" cy="190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ctr"/>
            <a:r>
              <a:rPr lang="pl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Jak zapewnić bezpieczny </a:t>
            </a:r>
            <a:r>
              <a:rPr lang="p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dostępu </a:t>
            </a:r>
            <a:r>
              <a:rPr lang="pl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 </a:t>
            </a:r>
            <a:r>
              <a:rPr lang="p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zasobów </a:t>
            </a:r>
            <a:r>
              <a:rPr lang="pl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internetowych?</a:t>
            </a:r>
            <a:endParaRPr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904186" y="4337900"/>
            <a:ext cx="3106314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 smtClean="0"/>
              <a:t>Wykonawcy: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dirty="0" smtClean="0"/>
              <a:t> </a:t>
            </a:r>
            <a:r>
              <a:rPr lang="pl" sz="1400" dirty="0"/>
              <a:t>Iza </a:t>
            </a:r>
            <a:r>
              <a:rPr lang="pl" sz="1400" dirty="0" smtClean="0"/>
              <a:t>Pietrzak  </a:t>
            </a:r>
            <a:r>
              <a:rPr lang="pl" sz="1400" dirty="0"/>
              <a:t>i Bartek Walczak</a:t>
            </a:r>
            <a:endParaRPr sz="1400" dirty="0"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830" y="2721522"/>
            <a:ext cx="4140275" cy="199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/>
              <a:t>          Niebezpieczeństwa w internecie.</a:t>
            </a:r>
            <a:endParaRPr b="1" dirty="0"/>
          </a:p>
        </p:txBody>
      </p:sp>
      <p:sp>
        <p:nvSpPr>
          <p:cNvPr id="199" name="Google Shape;199;p2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800" dirty="0"/>
              <a:t>Pamiętaj o tym, że w internecie jest bardzo wiele niebezpieczeństw nie tylko to, że możesz stracić dane ale też niebezpieczeństwo stworzone w internecie które może przenieść się do rzeczywistego świata i w nim może się nam stać krzywda.  </a:t>
            </a: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890752" y="393750"/>
            <a:ext cx="7445648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300" b="1" dirty="0"/>
              <a:t>Miej różnorodne hasła do swoich social media.</a:t>
            </a:r>
            <a:endParaRPr sz="2300" b="1" dirty="0"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1"/>
          </p:nvPr>
        </p:nvSpPr>
        <p:spPr>
          <a:xfrm>
            <a:off x="1052550" y="11161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dirty="0"/>
              <a:t>Wiele hakerów  będzie chciało zdobyć twoje dane do wielu złych </a:t>
            </a:r>
            <a:r>
              <a:rPr lang="pl" sz="1600" dirty="0" smtClean="0"/>
              <a:t>rzeczy, </a:t>
            </a:r>
            <a:r>
              <a:rPr lang="pl" sz="1600" dirty="0"/>
              <a:t>żeby tego uniknąć miej różne hasła dzięki temu unikniesz nieprzyjemnych sytuacji.</a:t>
            </a:r>
            <a:endParaRPr sz="16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600" dirty="0"/>
              <a:t>Dzięki temu jeżeli zdobędzie jedno hasło nie będzie miał dostępu do wszystkich </a:t>
            </a:r>
            <a:r>
              <a:rPr lang="pl" sz="1600" dirty="0" smtClean="0"/>
              <a:t>kont </a:t>
            </a:r>
            <a:r>
              <a:rPr lang="pl" sz="1600" dirty="0"/>
              <a:t>tylko do jednego i nie będzie mógł zalogować się do wszystkich danych o tobie.</a:t>
            </a:r>
            <a:endParaRPr sz="1600" dirty="0"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135" y="2810445"/>
            <a:ext cx="3683150" cy="20717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uważać</a:t>
            </a:r>
            <a:endParaRPr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l" sz="1800"/>
              <a:t>Miej zawsze włączonego antywirusa.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l" sz="1800"/>
              <a:t>Nie pobieraj aplikacji z nieznanych źródeł.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l" sz="1800"/>
              <a:t>Nie podawaj nikomu swoich haseł.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l" sz="1800"/>
              <a:t>Nie zezwalaj na dostęp do kontaktów lub plików aplikacjom które tego nie potrzebują.</a:t>
            </a:r>
            <a:endParaRPr sz="1800"/>
          </a:p>
        </p:txBody>
      </p:sp>
      <p:pic>
        <p:nvPicPr>
          <p:cNvPr id="157" name="Google Shape;1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850" y="203900"/>
            <a:ext cx="2853175" cy="190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1223125" y="282200"/>
            <a:ext cx="70389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/>
              <a:t>Co zrobić jak padniesz ofiarą hakerów ?</a:t>
            </a:r>
            <a:endParaRPr b="1" dirty="0"/>
          </a:p>
        </p:txBody>
      </p:sp>
      <p:sp>
        <p:nvSpPr>
          <p:cNvPr id="163" name="Google Shape;163;p17"/>
          <p:cNvSpPr txBox="1">
            <a:spLocks noGrp="1"/>
          </p:cNvSpPr>
          <p:nvPr>
            <p:ph type="body" idx="1"/>
          </p:nvPr>
        </p:nvSpPr>
        <p:spPr>
          <a:xfrm>
            <a:off x="259500" y="894200"/>
            <a:ext cx="8569190" cy="39909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pl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Spróbuj zresetować swoje hasło. Jeśli zadziałasz dość szybko, atakujący mogą nie zdążyć odłączyć Twojego adresu e-mail od konta.</a:t>
            </a:r>
            <a:endParaRPr sz="1600" dirty="0">
              <a:ln>
                <a:solidFill>
                  <a:schemeClr val="tx1"/>
                </a:solidFill>
              </a:ln>
              <a:solidFill>
                <a:schemeClr val="tx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pl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Ostrzeż jak najwięcej osób, że Twoje konto zostało zhakowane: poinformuj znajomych i rodzinę, opublikuj post w sieciach społecznościowych. Gdy wszyscy będą o tym wiedzieć, z mniejszym prawdopodobieństwem padną ofiarą oszustów, gdy zaczną oni wysyłać prośby w Twoim imieniu, na przykład mówiąc, że rozpaczliwie potrzebujesz pieniędzy.</a:t>
            </a:r>
            <a:endParaRPr sz="1600" dirty="0">
              <a:ln>
                <a:solidFill>
                  <a:schemeClr val="tx1"/>
                </a:solidFill>
              </a:ln>
              <a:solidFill>
                <a:schemeClr val="tx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pl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Jeśli oszuści zhakowali konto w systemie płatności lub takie, które było powiązane z kartą kredytową, zadzwoń do banku i innych podmiotów finansowych.</a:t>
            </a:r>
            <a:endParaRPr sz="1600" dirty="0">
              <a:ln>
                <a:solidFill>
                  <a:schemeClr val="tx1"/>
                </a:solidFill>
              </a:ln>
              <a:solidFill>
                <a:schemeClr val="tx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pl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Przeskanuj swój komputer za </a:t>
            </a:r>
            <a:r>
              <a:rPr lang="pl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pomocą oprogramowania antywirusowego, </a:t>
            </a:r>
            <a:r>
              <a:rPr lang="pl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aby mieć pewność, że nie ma na nim szkodliwych programów, które mogłyby zostać użyte do kradzieży haseł.</a:t>
            </a:r>
            <a:endParaRPr sz="1600" dirty="0">
              <a:ln>
                <a:solidFill>
                  <a:schemeClr val="tx1"/>
                </a:solidFill>
              </a:ln>
              <a:solidFill>
                <a:schemeClr val="tx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pl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Utwórz listę najważniejszych usług powiązanych ze zhakowanym kontem. Odłącz te, do których logujesz się za jego pomocą, jak również te, które wysyłają na ten adres e-maile umożliwiające zresetowanie hasła.</a:t>
            </a:r>
            <a:endParaRPr sz="1600" dirty="0">
              <a:ln>
                <a:solidFill>
                  <a:schemeClr val="tx1"/>
                </a:solidFill>
              </a:ln>
              <a:solidFill>
                <a:schemeClr val="tx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500"/>
              </a:spcBef>
              <a:spcAft>
                <a:spcPts val="1200"/>
              </a:spcAft>
              <a:buNone/>
            </a:pPr>
            <a:endParaRPr sz="1200" dirty="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/>
              <a:t>Czego nie rób.</a:t>
            </a:r>
            <a:endParaRPr b="1" dirty="0"/>
          </a:p>
        </p:txBody>
      </p:sp>
      <p:sp>
        <p:nvSpPr>
          <p:cNvPr id="169" name="Google Shape;169;p1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600" dirty="0"/>
              <a:t>Najlepiej będzie gdy nie będziesz logował się na swoje konta na urządzeniach nie znajomych a nawet </a:t>
            </a:r>
            <a:r>
              <a:rPr lang="pl" sz="1600" dirty="0" smtClean="0"/>
              <a:t>znajomych, gdyż </a:t>
            </a:r>
            <a:r>
              <a:rPr lang="pl" sz="1600" dirty="0"/>
              <a:t>ta osoba może później to wykorzystać i narobić nam problemów.</a:t>
            </a:r>
            <a:endParaRPr sz="16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279" y="2658952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/>
              <a:t>                           </a:t>
            </a:r>
            <a:r>
              <a:rPr lang="pl" sz="3000" b="1" dirty="0"/>
              <a:t>  Pamiętaj </a:t>
            </a:r>
            <a:endParaRPr sz="3000" b="1" dirty="0"/>
          </a:p>
        </p:txBody>
      </p:sp>
      <p:sp>
        <p:nvSpPr>
          <p:cNvPr id="175" name="Google Shape;175;p19"/>
          <p:cNvSpPr txBox="1">
            <a:spLocks noGrp="1"/>
          </p:cNvSpPr>
          <p:nvPr>
            <p:ph type="body" idx="1"/>
          </p:nvPr>
        </p:nvSpPr>
        <p:spPr>
          <a:xfrm>
            <a:off x="1297500" y="1592325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/>
              <a:t>Pamiętaj o tym by co jakiś czas zmieniać </a:t>
            </a:r>
            <a:br>
              <a:rPr lang="pl" sz="2000"/>
            </a:br>
            <a:r>
              <a:rPr lang="pl" sz="2000"/>
              <a:t>hasła do wszystkich kont.</a:t>
            </a:r>
            <a:endParaRPr sz="2000"/>
          </a:p>
          <a:p>
            <a:pPr marL="457200" lvl="0" indent="0" algn="just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pl" sz="2000"/>
              <a:t>Jeżeli masz podejrzenie że ktoś zna twoje</a:t>
            </a:r>
            <a:br>
              <a:rPr lang="pl" sz="2000"/>
            </a:br>
            <a:r>
              <a:rPr lang="pl" sz="2000"/>
              <a:t> hasło to zmień je jak najszybciej.</a:t>
            </a:r>
            <a:r>
              <a:rPr lang="pl"/>
              <a:t> </a:t>
            </a:r>
            <a:endParaRPr sz="2000"/>
          </a:p>
          <a:p>
            <a:pPr marL="457200" lvl="0" indent="0" algn="just" rtl="0">
              <a:spcBef>
                <a:spcPts val="15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spcBef>
                <a:spcPts val="1500"/>
              </a:spcBef>
              <a:spcAft>
                <a:spcPts val="1500"/>
              </a:spcAft>
              <a:buNone/>
            </a:pPr>
            <a:r>
              <a:rPr lang="pl"/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/>
              <a:t>Nie podawaj swoich danych obcym.</a:t>
            </a:r>
            <a:endParaRPr b="1" dirty="0"/>
          </a:p>
        </p:txBody>
      </p:sp>
      <p:sp>
        <p:nvSpPr>
          <p:cNvPr id="181" name="Google Shape;181;p20"/>
          <p:cNvSpPr txBox="1">
            <a:spLocks noGrp="1"/>
          </p:cNvSpPr>
          <p:nvPr>
            <p:ph type="body" idx="1"/>
          </p:nvPr>
        </p:nvSpPr>
        <p:spPr>
          <a:xfrm>
            <a:off x="666879" y="1449309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000" dirty="0"/>
              <a:t>Musisz wiedzieć, że nie należy dzielić się swoimi danymi </a:t>
            </a:r>
            <a:r>
              <a:rPr lang="pl" sz="2000" dirty="0" smtClean="0"/>
              <a:t/>
            </a:r>
            <a:br>
              <a:rPr lang="pl" sz="2000" dirty="0" smtClean="0"/>
            </a:br>
            <a:r>
              <a:rPr lang="pl" sz="2000" dirty="0" smtClean="0"/>
              <a:t>w </a:t>
            </a:r>
            <a:r>
              <a:rPr lang="pl" sz="2000" dirty="0"/>
              <a:t>internecie gdyż ktoś obcy może się o tym dowiedzieć i  coś wam albo waszej rodzinie zrobić. Jeżeli poznasz osobę </a:t>
            </a:r>
            <a:r>
              <a:rPr lang="pl" sz="2000" dirty="0" smtClean="0"/>
              <a:t/>
            </a:r>
            <a:br>
              <a:rPr lang="pl" sz="2000" dirty="0" smtClean="0"/>
            </a:br>
            <a:r>
              <a:rPr lang="pl" sz="2000" dirty="0" smtClean="0"/>
              <a:t>w </a:t>
            </a:r>
            <a:r>
              <a:rPr lang="pl" sz="2000" dirty="0"/>
              <a:t>internecie nie podawaj swojego adresu zamieszkania, ponieważ ta osoba może przyjechać i was skrzywdzić.</a:t>
            </a:r>
            <a:endParaRPr sz="2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358" y="3005630"/>
            <a:ext cx="2137870" cy="21378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 dirty="0"/>
              <a:t>      </a:t>
            </a:r>
            <a:r>
              <a:rPr lang="pl" sz="2600" b="1" dirty="0"/>
              <a:t>Słuchaj się rodziców i nie rób nic </a:t>
            </a:r>
            <a:endParaRPr sz="2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 b="1" dirty="0"/>
              <a:t>                       bez ich zgody.</a:t>
            </a:r>
            <a:endParaRPr sz="2600" b="1" dirty="0"/>
          </a:p>
        </p:txBody>
      </p:sp>
      <p:sp>
        <p:nvSpPr>
          <p:cNvPr id="187" name="Google Shape;187;p2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000" dirty="0"/>
              <a:t>Jeżeli jesteś niepełnoletni pytaj się rodziców o pozwolenie czy możesz pobrać daną grę, wejść na stronę internetową lub założyć na jakiejś stronie konto. Pamiętaj by nie rozmawiać </a:t>
            </a:r>
            <a:r>
              <a:rPr lang="pl" sz="2000" dirty="0" smtClean="0"/>
              <a:t/>
            </a:r>
            <a:br>
              <a:rPr lang="pl" sz="2000" dirty="0" smtClean="0"/>
            </a:br>
            <a:r>
              <a:rPr lang="pl" sz="2000" dirty="0" smtClean="0"/>
              <a:t>z </a:t>
            </a:r>
            <a:r>
              <a:rPr lang="pl" sz="2000" dirty="0"/>
              <a:t>obcymi o prywatnych sprawach lub o tym gdzie często chodzisz oraz gdzie mieszkasz.</a:t>
            </a: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        </a:t>
            </a:r>
            <a:r>
              <a:rPr lang="pl" b="1" dirty="0"/>
              <a:t>Co wrzucać do internetu a czego nie.</a:t>
            </a:r>
            <a:endParaRPr b="1" dirty="0"/>
          </a:p>
        </p:txBody>
      </p:sp>
      <p:sp>
        <p:nvSpPr>
          <p:cNvPr id="193" name="Google Shape;193;p2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800" dirty="0"/>
              <a:t>Musisz wiedzieć, że to co wrzucisz do internetu zostaje tam na zawsze więc zastanów się najpierw kilka razy czy na pewno chcesz to dodać i czy nikogo innego to nie skrzywdzi a tymbardziej nie doprowadzi do tego, że ktoś będzie chciał się zabić. Pamiętaj by nie krzywdzić innych w internecie bo to samo może spotkać was samych.  </a:t>
            </a: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497</Words>
  <Application>Microsoft Office PowerPoint</Application>
  <PresentationFormat>Pokaz na ekranie (16:9)</PresentationFormat>
  <Paragraphs>33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Montserrat</vt:lpstr>
      <vt:lpstr>Lato</vt:lpstr>
      <vt:lpstr>Arial</vt:lpstr>
      <vt:lpstr>Roboto</vt:lpstr>
      <vt:lpstr>Focus</vt:lpstr>
      <vt:lpstr>Jak zapewnić bezpieczny dostępu do zasobów internetowych?</vt:lpstr>
      <vt:lpstr>Miej różnorodne hasła do swoich social media.</vt:lpstr>
      <vt:lpstr>Jak uważać</vt:lpstr>
      <vt:lpstr>Co zrobić jak padniesz ofiarą hakerów ?</vt:lpstr>
      <vt:lpstr>Czego nie rób.</vt:lpstr>
      <vt:lpstr>                             Pamiętaj </vt:lpstr>
      <vt:lpstr>Nie podawaj swoich danych obcym.</vt:lpstr>
      <vt:lpstr>      Słuchaj się rodziców i nie rób nic                         bez ich zgody.</vt:lpstr>
      <vt:lpstr>        Co wrzucać do internetu a czego nie.</vt:lpstr>
      <vt:lpstr>          Niebezpieczeństwa w internecie.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zapewnić bezpieczny dostępu do zasobów internetowych?</dc:title>
  <dc:creator>Fizyk</dc:creator>
  <cp:lastModifiedBy>Fizyk</cp:lastModifiedBy>
  <cp:revision>2</cp:revision>
  <dcterms:modified xsi:type="dcterms:W3CDTF">2021-03-29T23:10:53Z</dcterms:modified>
</cp:coreProperties>
</file>