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1" r:id="rId3"/>
    <p:sldId id="276" r:id="rId4"/>
    <p:sldId id="259" r:id="rId5"/>
    <p:sldId id="262" r:id="rId6"/>
    <p:sldId id="260" r:id="rId7"/>
    <p:sldId id="258" r:id="rId8"/>
    <p:sldId id="261" r:id="rId9"/>
    <p:sldId id="256" r:id="rId10"/>
    <p:sldId id="264" r:id="rId11"/>
    <p:sldId id="278" r:id="rId12"/>
    <p:sldId id="257" r:id="rId13"/>
    <p:sldId id="267" r:id="rId14"/>
    <p:sldId id="268" r:id="rId15"/>
    <p:sldId id="265" r:id="rId16"/>
    <p:sldId id="269" r:id="rId17"/>
    <p:sldId id="270" r:id="rId18"/>
    <p:sldId id="272" r:id="rId19"/>
    <p:sldId id="273" r:id="rId20"/>
    <p:sldId id="275" r:id="rId21"/>
    <p:sldId id="266" r:id="rId22"/>
    <p:sldId id="279" r:id="rId23"/>
    <p:sldId id="280" r:id="rId24"/>
    <p:sldId id="281" r:id="rId25"/>
    <p:sldId id="282" r:id="rId26"/>
    <p:sldId id="283" r:id="rId27"/>
    <p:sldId id="284" r:id="rId28"/>
    <p:sldId id="290" r:id="rId29"/>
    <p:sldId id="292" r:id="rId30"/>
    <p:sldId id="294" r:id="rId31"/>
    <p:sldId id="293" r:id="rId32"/>
    <p:sldId id="291" r:id="rId33"/>
    <p:sldId id="289" r:id="rId34"/>
    <p:sldId id="288" r:id="rId35"/>
    <p:sldId id="286" r:id="rId36"/>
    <p:sldId id="287" r:id="rId37"/>
    <p:sldId id="285" r:id="rId38"/>
    <p:sldId id="295" r:id="rId3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3DF1-34F9-421C-84D1-0F08214E400F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0AE782-5374-44C5-AEC6-641DAFF47D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5000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3DF1-34F9-421C-84D1-0F08214E400F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AE782-5374-44C5-AEC6-641DAFF47D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5000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3DF1-34F9-421C-84D1-0F08214E400F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AE782-5374-44C5-AEC6-641DAFF47D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5000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3DF1-34F9-421C-84D1-0F08214E400F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0AE782-5374-44C5-AEC6-641DAFF47D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5000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3DF1-34F9-421C-84D1-0F08214E400F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AE782-5374-44C5-AEC6-641DAFF47D9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3DF1-34F9-421C-84D1-0F08214E400F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AE782-5374-44C5-AEC6-641DAFF47D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5000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3DF1-34F9-421C-84D1-0F08214E400F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F0AE782-5374-44C5-AEC6-641DAFF47D9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5000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3DF1-34F9-421C-84D1-0F08214E400F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AE782-5374-44C5-AEC6-641DAFF47D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5000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3DF1-34F9-421C-84D1-0F08214E400F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AE782-5374-44C5-AEC6-641DAFF47D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5000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3DF1-34F9-421C-84D1-0F08214E400F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AE782-5374-44C5-AEC6-641DAFF47D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5000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3DF1-34F9-421C-84D1-0F08214E400F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AE782-5374-44C5-AEC6-641DAFF47D9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 advClick="0" advTm="5000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863DF1-34F9-421C-84D1-0F08214E400F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0AE782-5374-44C5-AEC6-641DAFF47D9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5000">
    <p:wipe dir="u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81000" y="4071942"/>
            <a:ext cx="8458200" cy="2571767"/>
          </a:xfrm>
        </p:spPr>
        <p:txBody>
          <a:bodyPr>
            <a:noAutofit/>
          </a:bodyPr>
          <a:lstStyle/>
          <a:p>
            <a:pPr algn="ctr"/>
            <a:r>
              <a:rPr lang="pl-PL" sz="66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Z Wadowic do nieba</a:t>
            </a:r>
            <a:endParaRPr lang="pl-PL" sz="66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81000" y="2071678"/>
            <a:ext cx="8458200" cy="142876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latin typeface="Andalus" pitchFamily="18" charset="-78"/>
                <a:cs typeface="Andalus" pitchFamily="18" charset="-78"/>
              </a:rPr>
              <a:t>Prace plastyczne wykonane przez uczniów </a:t>
            </a:r>
            <a:br>
              <a:rPr lang="pl-PL" dirty="0" smtClean="0">
                <a:latin typeface="Andalus" pitchFamily="18" charset="-78"/>
                <a:cs typeface="Andalus" pitchFamily="18" charset="-78"/>
              </a:rPr>
            </a:br>
            <a:r>
              <a:rPr lang="pl-PL" dirty="0" smtClean="0">
                <a:latin typeface="Andalus" pitchFamily="18" charset="-78"/>
                <a:cs typeface="Andalus" pitchFamily="18" charset="-78"/>
              </a:rPr>
              <a:t>Szkoły Podstawowej im. Orła Białego w Czółnach </a:t>
            </a:r>
            <a:br>
              <a:rPr lang="pl-PL" dirty="0" smtClean="0">
                <a:latin typeface="Andalus" pitchFamily="18" charset="-78"/>
                <a:cs typeface="Andalus" pitchFamily="18" charset="-78"/>
              </a:rPr>
            </a:br>
            <a:r>
              <a:rPr lang="pl-PL" dirty="0" smtClean="0">
                <a:latin typeface="Andalus" pitchFamily="18" charset="-78"/>
                <a:cs typeface="Andalus" pitchFamily="18" charset="-78"/>
              </a:rPr>
              <a:t>wykonane z okazji 100 rocznicy urodzin św.  Jana Pawła II 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Szymon Choina klasa 6</a:t>
            </a:r>
            <a:endParaRPr lang="pl-P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0101" y="1402668"/>
            <a:ext cx="7602427" cy="467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Jakub Pęcak klasa 6</a:t>
            </a:r>
            <a:endParaRPr lang="pl-PL" dirty="0"/>
          </a:p>
        </p:txBody>
      </p:sp>
      <p:pic>
        <p:nvPicPr>
          <p:cNvPr id="1026" name="Picture 2" descr="C:\Users\Użytkownik\Desktop\Jakub Peca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361480"/>
            <a:ext cx="3929090" cy="50679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Weronika Bednarczyk klasa 6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94634" y="1554163"/>
            <a:ext cx="630713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Kacper Wójcik klasa 7</a:t>
            </a:r>
            <a:endParaRPr lang="pl-PL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54163"/>
            <a:ext cx="707236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Mateusz Pruszkowski klasa 7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172" y="1363473"/>
            <a:ext cx="6719728" cy="471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Iza Pietrzak klasa 6</a:t>
            </a:r>
            <a:endParaRPr lang="pl-P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3010" y="1391924"/>
            <a:ext cx="6619452" cy="468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Natalia Papamichail </a:t>
            </a:r>
            <a:r>
              <a:rPr lang="pl-PL" dirty="0" smtClean="0"/>
              <a:t>klasa 5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54163"/>
            <a:ext cx="4643470" cy="508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Adam Słowik klasa 4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335920"/>
            <a:ext cx="3786214" cy="509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Julia Pęcak klasa 4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013" y="1554163"/>
            <a:ext cx="634637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Kacper Pęcak klasa 4</a:t>
            </a:r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208" y="1440909"/>
            <a:ext cx="6406378" cy="463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Martyna Pietrzak klasa 7</a:t>
            </a:r>
            <a:endParaRPr lang="pl-PL" dirty="0"/>
          </a:p>
        </p:txBody>
      </p:sp>
      <p:pic>
        <p:nvPicPr>
          <p:cNvPr id="4098" name="Picture 2" descr="C:\Users\Użytkownik\Desktop\Martyna Pietrza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97556" y="2017164"/>
            <a:ext cx="5248822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Marta Sapińska Klasa 5</a:t>
            </a:r>
            <a:endParaRPr lang="pl-P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10156" y="1285859"/>
            <a:ext cx="3670663" cy="47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Paweł Pieklak klasa 7</a:t>
            </a:r>
            <a:endParaRPr lang="pl-P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0"/>
            <a:ext cx="6571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Szymon Pruszkowski klasa 3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0058" y="1226234"/>
            <a:ext cx="3470768" cy="485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Szymon Wójcik klasa 1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9166" y="1392403"/>
            <a:ext cx="3581660" cy="468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Szymon Sapiński klasa 1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0618" y="1501969"/>
            <a:ext cx="6347530" cy="457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Marysia Kowalczyk klasa 1</a:t>
            </a: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236815"/>
            <a:ext cx="3714776" cy="484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Cezary Zięba klasa 1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7" y="1266806"/>
            <a:ext cx="3714776" cy="481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Oliwia </a:t>
            </a:r>
            <a:r>
              <a:rPr lang="pl-PL" dirty="0" err="1" smtClean="0"/>
              <a:t>Iwanowicz</a:t>
            </a:r>
            <a:r>
              <a:rPr lang="pl-PL" dirty="0" smtClean="0"/>
              <a:t> klasa 1</a:t>
            </a:r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89585"/>
            <a:ext cx="5500725" cy="479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Kacper Pietras klasa 2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28736"/>
            <a:ext cx="3572330" cy="465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Amelia Chemperek klasa 2</a:t>
            </a:r>
            <a:endParaRPr lang="pl-P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500174"/>
            <a:ext cx="3500462" cy="457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Zuzanna Zięba klasa 7</a:t>
            </a:r>
            <a:endParaRPr lang="pl-P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0804"/>
            <a:ext cx="7286676" cy="507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Hanna Selegrat klasa 2</a:t>
            </a:r>
            <a:endParaRPr lang="pl-P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43050"/>
            <a:ext cx="37147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Edyta Dziekanowska klasa 2</a:t>
            </a:r>
            <a:endParaRPr lang="pl-P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0915" y="1554163"/>
            <a:ext cx="687456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Michał </a:t>
            </a:r>
            <a:r>
              <a:rPr lang="pl-PL" dirty="0" err="1" smtClean="0"/>
              <a:t>skrzypczyk</a:t>
            </a:r>
            <a:r>
              <a:rPr lang="pl-PL" dirty="0" smtClean="0"/>
              <a:t> klasa 2</a:t>
            </a:r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9414" y="1554163"/>
            <a:ext cx="677757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Igor figiel klasa 2</a:t>
            </a: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2455" y="1554163"/>
            <a:ext cx="773149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Zuzanna Pietrzak klasa 2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428736"/>
            <a:ext cx="3804311" cy="465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Dominik Wieczorek klasa 2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357298"/>
            <a:ext cx="394349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Paweł Błaszczyk klasa 2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54163"/>
            <a:ext cx="637965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Julia Ceglarz klasa 1</a:t>
            </a:r>
            <a:endParaRPr lang="pl-P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23991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1000">
    <p:wipe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Monika Zięba</a:t>
            </a:r>
            <a:endParaRPr lang="pl-P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9273" y="1554162"/>
            <a:ext cx="3735867" cy="506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Daniel Zygo klasa 4</a:t>
            </a: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0696" y="1428736"/>
            <a:ext cx="7476617" cy="465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Bartłomiej Sapiński klasa 7</a:t>
            </a:r>
            <a:endParaRPr lang="pl-P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91058" y="1554162"/>
            <a:ext cx="3338330" cy="466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Kinga Wójtowicz klasa7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84000" y="1344144"/>
            <a:ext cx="6831338" cy="473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Patryk Bednarczyk klasa 5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04184" y="1306482"/>
            <a:ext cx="7054030" cy="477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Zuzanna Deryło klasa 6</a:t>
            </a:r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50964" y="1346976"/>
            <a:ext cx="3549862" cy="473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Kajetan Dziekanowski klasa 7</a:t>
            </a: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8" name="Picture 4" descr="C:\Users\Użytkownik\Desktop\Kajet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15413"/>
            <a:ext cx="6572296" cy="47901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369</TotalTime>
  <Words>154</Words>
  <Application>Microsoft Office PowerPoint</Application>
  <PresentationFormat>Pokaz na ekranie (4:3)</PresentationFormat>
  <Paragraphs>39</Paragraphs>
  <Slides>38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39" baseType="lpstr">
      <vt:lpstr>Wędrówka</vt:lpstr>
      <vt:lpstr>Z Wadowic do nieba</vt:lpstr>
      <vt:lpstr>Martyna Pietrzak klasa 7</vt:lpstr>
      <vt:lpstr>Zuzanna Zięba klasa 7</vt:lpstr>
      <vt:lpstr>Daniel Zygo klasa 4</vt:lpstr>
      <vt:lpstr>Bartłomiej Sapiński klasa 7</vt:lpstr>
      <vt:lpstr>Kinga Wójtowicz klasa7</vt:lpstr>
      <vt:lpstr>Patryk Bednarczyk klasa 5</vt:lpstr>
      <vt:lpstr>Zuzanna Deryło klasa 6</vt:lpstr>
      <vt:lpstr>Kajetan Dziekanowski klasa 7</vt:lpstr>
      <vt:lpstr>Szymon Choina klasa 6</vt:lpstr>
      <vt:lpstr>Jakub Pęcak klasa 6</vt:lpstr>
      <vt:lpstr>Weronika Bednarczyk klasa 6</vt:lpstr>
      <vt:lpstr>Kacper Wójcik klasa 7</vt:lpstr>
      <vt:lpstr>Mateusz Pruszkowski klasa 7</vt:lpstr>
      <vt:lpstr>Iza Pietrzak klasa 6</vt:lpstr>
      <vt:lpstr>Natalia Papamichail klasa 5</vt:lpstr>
      <vt:lpstr>Adam Słowik klasa 4</vt:lpstr>
      <vt:lpstr>Julia Pęcak klasa 4</vt:lpstr>
      <vt:lpstr>Kacper Pęcak klasa 4</vt:lpstr>
      <vt:lpstr>Marta Sapińska Klasa 5</vt:lpstr>
      <vt:lpstr>Paweł Pieklak klasa 7</vt:lpstr>
      <vt:lpstr>Szymon Pruszkowski klasa 3</vt:lpstr>
      <vt:lpstr>Szymon Wójcik klasa 1</vt:lpstr>
      <vt:lpstr>Szymon Sapiński klasa 1</vt:lpstr>
      <vt:lpstr>Marysia Kowalczyk klasa 1</vt:lpstr>
      <vt:lpstr>Cezary Zięba klasa 1</vt:lpstr>
      <vt:lpstr>Oliwia Iwanowicz klasa 1</vt:lpstr>
      <vt:lpstr>Kacper Pietras klasa 2</vt:lpstr>
      <vt:lpstr>Amelia Chemperek klasa 2</vt:lpstr>
      <vt:lpstr>Hanna Selegrat klasa 2</vt:lpstr>
      <vt:lpstr>Edyta Dziekanowska klasa 2</vt:lpstr>
      <vt:lpstr>Michał skrzypczyk klasa 2</vt:lpstr>
      <vt:lpstr>Igor figiel klasa 2</vt:lpstr>
      <vt:lpstr>Zuzanna Pietrzak klasa 2</vt:lpstr>
      <vt:lpstr>Dominik Wieczorek klasa 2</vt:lpstr>
      <vt:lpstr>Paweł Błaszczyk klasa 2</vt:lpstr>
      <vt:lpstr>Julia Ceglarz klasa 1</vt:lpstr>
      <vt:lpstr>Monika Zięba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Użytkownik</dc:creator>
  <cp:lastModifiedBy>Użytkownik</cp:lastModifiedBy>
  <cp:revision>39</cp:revision>
  <dcterms:created xsi:type="dcterms:W3CDTF">2020-05-19T08:22:25Z</dcterms:created>
  <dcterms:modified xsi:type="dcterms:W3CDTF">2020-05-26T23:21:42Z</dcterms:modified>
</cp:coreProperties>
</file>